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8"/>
  </p:notesMasterIdLst>
  <p:handoutMasterIdLst>
    <p:handoutMasterId r:id="rId59"/>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340" r:id="rId39"/>
    <p:sldId id="341" r:id="rId40"/>
    <p:sldId id="342" r:id="rId41"/>
    <p:sldId id="321" r:id="rId42"/>
    <p:sldId id="322" r:id="rId43"/>
    <p:sldId id="323" r:id="rId44"/>
    <p:sldId id="324" r:id="rId45"/>
    <p:sldId id="333" r:id="rId46"/>
    <p:sldId id="334" r:id="rId47"/>
    <p:sldId id="335" r:id="rId48"/>
    <p:sldId id="336" r:id="rId49"/>
    <p:sldId id="337" r:id="rId50"/>
    <p:sldId id="339" r:id="rId51"/>
    <p:sldId id="288" r:id="rId52"/>
    <p:sldId id="289" r:id="rId53"/>
    <p:sldId id="320" r:id="rId54"/>
    <p:sldId id="274" r:id="rId55"/>
    <p:sldId id="275" r:id="rId56"/>
    <p:sldId id="329" r:id="rId5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0B8045BB-D73D-4C54-A63E-F3E42713402B}" v="416" dt="2022-08-11T05:01:49.628"/>
    <p1510:client id="{10340FDF-B15C-4CFF-B487-146F9B98A252}" v="28" dt="2021-08-10T21:47:37.589"/>
    <p1510:client id="{22B448AA-3F07-48C8-A575-4DBA2366623A}" v="249" dt="2022-08-11T01:59:08.144"/>
    <p1510:client id="{3BA0D230-C853-4667-83F9-D85E65BD4B24}" v="2" dt="2021-08-19T16:32:24.566"/>
    <p1510:client id="{4A727FB1-6C3D-455B-960D-01136CD0BA09}" v="702" dt="2022-08-11T08:43:02.965"/>
    <p1510:client id="{526196CC-FF32-449A-9474-C374DB68B503}" v="95" dt="2022-08-11T04:31:19.507"/>
    <p1510:client id="{5594B0B8-7A65-4A56-BB99-F18BADF31A39}" v="814" dt="2022-08-11T10:10:03.772"/>
    <p1510:client id="{5A0AAAB8-49A6-F942-A54D-C6F3E5FF3A63}" v="89" dt="2021-07-13T17:54:45.232"/>
    <p1510:client id="{5D43BE60-573B-4EFF-9128-DD11DB8D900D}" v="80" dt="2022-08-11T03:00:17.256"/>
    <p1510:client id="{76DF6DB8-F2E5-6C48-9ABE-786D868B0110}" v="955" dt="2021-07-13T17:56:41.616"/>
    <p1510:client id="{7E924499-6886-47D1-BB4D-F317DA83A3C7}" v="44" dt="2022-08-11T06:06:15.544"/>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2683DDF-DD1E-4A7D-8BC4-9BE0C1CBC5E5}" v="558" dt="2022-08-11T06:01:30.280"/>
    <p1510:client id="{B63C8988-E1D3-4A52-8229-FA8C5EBD2ECD}" v="357" dt="2021-08-19T14:01:44.876"/>
    <p1510:client id="{C083896D-BE66-E85C-897C-A6AD0DF65F8C}" v="2226" dt="2021-07-13T17:34:38.142"/>
    <p1510:client id="{C116F4DA-83F8-401F-9DEA-59171BC70FB7}" v="605" dt="2022-08-11T02:47:32.615"/>
    <p1510:client id="{C986E12B-DE79-4C28-9E0D-3754A4344B0C}" v="37" dt="2022-08-10T17:02:34.042"/>
    <p1510:client id="{CB1562B1-515E-4C34-A9FC-3FFB5B0952A9}" v="971" dt="2022-08-12T08:27:21.865"/>
    <p1510:client id="{CC69BAD0-B878-4D5F-9EDC-F1CFB63E14B5}" v="190" dt="2021-08-18T18:06:57.811"/>
    <p1510:client id="{DCAC4C3A-863B-4038-BB54-502FE44A9242}" v="12" dt="2022-08-11T04:23:42.634"/>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commentAuthors" Target="commentAuthor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91130B-7CA2-43BC-8B25-4661D347E161}" type="doc">
      <dgm:prSet loTypeId="urn:microsoft.com/office/officeart/2005/8/layout/list1" loCatId="list" qsTypeId="urn:microsoft.com/office/officeart/2005/8/quickstyle/simple1" qsCatId="simple" csTypeId="urn:microsoft.com/office/officeart/2005/8/colors/colorful5" csCatId="colorful"/>
      <dgm:spPr/>
      <dgm:t>
        <a:bodyPr/>
        <a:lstStyle/>
        <a:p>
          <a:endParaRPr lang="en-US"/>
        </a:p>
      </dgm:t>
    </dgm:pt>
    <dgm:pt modelId="{8E646BFF-9612-4920-A978-760481F538E1}">
      <dgm:prSet/>
      <dgm:spPr/>
      <dgm:t>
        <a:bodyPr/>
        <a:lstStyle/>
        <a:p>
          <a:r>
            <a:rPr lang="en-US"/>
            <a:t>Executive Summary</a:t>
          </a:r>
        </a:p>
      </dgm:t>
    </dgm:pt>
    <dgm:pt modelId="{D41452D2-1C27-47AD-A8DA-1473E6F174DD}" type="parTrans" cxnId="{FCA1CD30-65B9-46BA-B471-4E4B99891DC3}">
      <dgm:prSet/>
      <dgm:spPr/>
      <dgm:t>
        <a:bodyPr/>
        <a:lstStyle/>
        <a:p>
          <a:endParaRPr lang="en-US"/>
        </a:p>
      </dgm:t>
    </dgm:pt>
    <dgm:pt modelId="{2D299245-6796-4882-A5C7-6BEE86E6FE6B}" type="sibTrans" cxnId="{FCA1CD30-65B9-46BA-B471-4E4B99891DC3}">
      <dgm:prSet/>
      <dgm:spPr/>
      <dgm:t>
        <a:bodyPr/>
        <a:lstStyle/>
        <a:p>
          <a:endParaRPr lang="en-US"/>
        </a:p>
      </dgm:t>
    </dgm:pt>
    <dgm:pt modelId="{81D8FD3B-ABF6-4F22-AD43-21AFCDAAEE92}">
      <dgm:prSet/>
      <dgm:spPr/>
      <dgm:t>
        <a:bodyPr/>
        <a:lstStyle/>
        <a:p>
          <a:r>
            <a:rPr lang="en-US"/>
            <a:t>Introduction</a:t>
          </a:r>
        </a:p>
      </dgm:t>
    </dgm:pt>
    <dgm:pt modelId="{24C0769D-DF00-4A82-8FF9-7D2368615A84}" type="parTrans" cxnId="{A8D1BF36-2B4B-4A86-A142-4AD72F137C01}">
      <dgm:prSet/>
      <dgm:spPr/>
      <dgm:t>
        <a:bodyPr/>
        <a:lstStyle/>
        <a:p>
          <a:endParaRPr lang="en-US"/>
        </a:p>
      </dgm:t>
    </dgm:pt>
    <dgm:pt modelId="{A3E07C61-11B1-4722-9B81-B19179EEF62C}" type="sibTrans" cxnId="{A8D1BF36-2B4B-4A86-A142-4AD72F137C01}">
      <dgm:prSet/>
      <dgm:spPr/>
      <dgm:t>
        <a:bodyPr/>
        <a:lstStyle/>
        <a:p>
          <a:endParaRPr lang="en-US"/>
        </a:p>
      </dgm:t>
    </dgm:pt>
    <dgm:pt modelId="{35AF23D3-03B6-4537-AA2A-7DE06BB5F9E2}">
      <dgm:prSet/>
      <dgm:spPr/>
      <dgm:t>
        <a:bodyPr/>
        <a:lstStyle/>
        <a:p>
          <a:r>
            <a:rPr lang="en-US"/>
            <a:t>Methodology</a:t>
          </a:r>
        </a:p>
      </dgm:t>
    </dgm:pt>
    <dgm:pt modelId="{50528F7F-900D-4800-A815-C693A0ABB404}" type="parTrans" cxnId="{1BDE1611-FBD1-480F-94ED-D21F812ECE7F}">
      <dgm:prSet/>
      <dgm:spPr/>
      <dgm:t>
        <a:bodyPr/>
        <a:lstStyle/>
        <a:p>
          <a:endParaRPr lang="en-US"/>
        </a:p>
      </dgm:t>
    </dgm:pt>
    <dgm:pt modelId="{B9BD4CED-7840-437E-8CFF-4CF72369460F}" type="sibTrans" cxnId="{1BDE1611-FBD1-480F-94ED-D21F812ECE7F}">
      <dgm:prSet/>
      <dgm:spPr/>
      <dgm:t>
        <a:bodyPr/>
        <a:lstStyle/>
        <a:p>
          <a:endParaRPr lang="en-US"/>
        </a:p>
      </dgm:t>
    </dgm:pt>
    <dgm:pt modelId="{A1851D68-418D-4A9F-8756-4AB64416192E}">
      <dgm:prSet/>
      <dgm:spPr/>
      <dgm:t>
        <a:bodyPr/>
        <a:lstStyle/>
        <a:p>
          <a:r>
            <a:rPr lang="en-US"/>
            <a:t>Results</a:t>
          </a:r>
        </a:p>
      </dgm:t>
    </dgm:pt>
    <dgm:pt modelId="{D1E92C71-DF38-42CC-AFF9-6FA0E533A15A}" type="parTrans" cxnId="{799158A6-E0C8-4F7E-8EF9-DC3DCD892C11}">
      <dgm:prSet/>
      <dgm:spPr/>
      <dgm:t>
        <a:bodyPr/>
        <a:lstStyle/>
        <a:p>
          <a:endParaRPr lang="en-US"/>
        </a:p>
      </dgm:t>
    </dgm:pt>
    <dgm:pt modelId="{4D747641-B562-4A80-97C5-6C96B529D6A7}" type="sibTrans" cxnId="{799158A6-E0C8-4F7E-8EF9-DC3DCD892C11}">
      <dgm:prSet/>
      <dgm:spPr/>
      <dgm:t>
        <a:bodyPr/>
        <a:lstStyle/>
        <a:p>
          <a:endParaRPr lang="en-US"/>
        </a:p>
      </dgm:t>
    </dgm:pt>
    <dgm:pt modelId="{2E0910D8-7BAC-43A9-8029-E09D7903E499}">
      <dgm:prSet/>
      <dgm:spPr/>
      <dgm:t>
        <a:bodyPr/>
        <a:lstStyle/>
        <a:p>
          <a:r>
            <a:rPr lang="en-US"/>
            <a:t>Conclusion</a:t>
          </a:r>
        </a:p>
      </dgm:t>
    </dgm:pt>
    <dgm:pt modelId="{C0FCBC50-F7B8-4433-A572-90BF5445FEE8}" type="parTrans" cxnId="{A5D51855-A9FC-4F13-9111-71C3C2984DF5}">
      <dgm:prSet/>
      <dgm:spPr/>
      <dgm:t>
        <a:bodyPr/>
        <a:lstStyle/>
        <a:p>
          <a:endParaRPr lang="en-US"/>
        </a:p>
      </dgm:t>
    </dgm:pt>
    <dgm:pt modelId="{5077E44E-8760-47EA-8393-505F8B6DFED5}" type="sibTrans" cxnId="{A5D51855-A9FC-4F13-9111-71C3C2984DF5}">
      <dgm:prSet/>
      <dgm:spPr/>
      <dgm:t>
        <a:bodyPr/>
        <a:lstStyle/>
        <a:p>
          <a:endParaRPr lang="en-US"/>
        </a:p>
      </dgm:t>
    </dgm:pt>
    <dgm:pt modelId="{D13A55CB-83A1-4F33-B31D-7D606B3810F3}">
      <dgm:prSet/>
      <dgm:spPr/>
      <dgm:t>
        <a:bodyPr/>
        <a:lstStyle/>
        <a:p>
          <a:r>
            <a:rPr lang="en-US"/>
            <a:t>Appendix</a:t>
          </a:r>
        </a:p>
      </dgm:t>
    </dgm:pt>
    <dgm:pt modelId="{68512928-2E3C-4D0F-B1A4-685F5F190A41}" type="parTrans" cxnId="{F1E94484-27E0-42A8-8B94-04636350BCEC}">
      <dgm:prSet/>
      <dgm:spPr/>
      <dgm:t>
        <a:bodyPr/>
        <a:lstStyle/>
        <a:p>
          <a:endParaRPr lang="en-US"/>
        </a:p>
      </dgm:t>
    </dgm:pt>
    <dgm:pt modelId="{3F9ADFF3-2851-4D84-94AC-55B71190C580}" type="sibTrans" cxnId="{F1E94484-27E0-42A8-8B94-04636350BCEC}">
      <dgm:prSet/>
      <dgm:spPr/>
      <dgm:t>
        <a:bodyPr/>
        <a:lstStyle/>
        <a:p>
          <a:endParaRPr lang="en-US"/>
        </a:p>
      </dgm:t>
    </dgm:pt>
    <dgm:pt modelId="{575B7C00-E57D-4C51-A9B4-3EF622068FBB}" type="pres">
      <dgm:prSet presAssocID="{1891130B-7CA2-43BC-8B25-4661D347E161}" presName="linear" presStyleCnt="0">
        <dgm:presLayoutVars>
          <dgm:dir/>
          <dgm:animLvl val="lvl"/>
          <dgm:resizeHandles val="exact"/>
        </dgm:presLayoutVars>
      </dgm:prSet>
      <dgm:spPr/>
    </dgm:pt>
    <dgm:pt modelId="{7E0CD378-B567-4CCB-9871-FE4E32BEA4B8}" type="pres">
      <dgm:prSet presAssocID="{8E646BFF-9612-4920-A978-760481F538E1}" presName="parentLin" presStyleCnt="0"/>
      <dgm:spPr/>
    </dgm:pt>
    <dgm:pt modelId="{FD8E39DF-DFD9-4B96-AFEC-B90B2B00CD6D}" type="pres">
      <dgm:prSet presAssocID="{8E646BFF-9612-4920-A978-760481F538E1}" presName="parentLeftMargin" presStyleLbl="node1" presStyleIdx="0" presStyleCnt="6"/>
      <dgm:spPr/>
    </dgm:pt>
    <dgm:pt modelId="{D7BF4FC5-6616-49B6-92CB-3F7758770089}" type="pres">
      <dgm:prSet presAssocID="{8E646BFF-9612-4920-A978-760481F538E1}" presName="parentText" presStyleLbl="node1" presStyleIdx="0" presStyleCnt="6">
        <dgm:presLayoutVars>
          <dgm:chMax val="0"/>
          <dgm:bulletEnabled val="1"/>
        </dgm:presLayoutVars>
      </dgm:prSet>
      <dgm:spPr/>
    </dgm:pt>
    <dgm:pt modelId="{6525382F-841C-47EC-B061-56D254A25CA0}" type="pres">
      <dgm:prSet presAssocID="{8E646BFF-9612-4920-A978-760481F538E1}" presName="negativeSpace" presStyleCnt="0"/>
      <dgm:spPr/>
    </dgm:pt>
    <dgm:pt modelId="{088DE596-B5C0-4D1B-8D50-453080209316}" type="pres">
      <dgm:prSet presAssocID="{8E646BFF-9612-4920-A978-760481F538E1}" presName="childText" presStyleLbl="conFgAcc1" presStyleIdx="0" presStyleCnt="6">
        <dgm:presLayoutVars>
          <dgm:bulletEnabled val="1"/>
        </dgm:presLayoutVars>
      </dgm:prSet>
      <dgm:spPr/>
    </dgm:pt>
    <dgm:pt modelId="{4DF13A9E-E64F-4997-854A-C8C818F5674C}" type="pres">
      <dgm:prSet presAssocID="{2D299245-6796-4882-A5C7-6BEE86E6FE6B}" presName="spaceBetweenRectangles" presStyleCnt="0"/>
      <dgm:spPr/>
    </dgm:pt>
    <dgm:pt modelId="{DF9F4C5A-AC17-4B60-ABC8-88B598DC45AC}" type="pres">
      <dgm:prSet presAssocID="{81D8FD3B-ABF6-4F22-AD43-21AFCDAAEE92}" presName="parentLin" presStyleCnt="0"/>
      <dgm:spPr/>
    </dgm:pt>
    <dgm:pt modelId="{EFB36688-0C86-47C6-846A-F58A32C8EA9E}" type="pres">
      <dgm:prSet presAssocID="{81D8FD3B-ABF6-4F22-AD43-21AFCDAAEE92}" presName="parentLeftMargin" presStyleLbl="node1" presStyleIdx="0" presStyleCnt="6"/>
      <dgm:spPr/>
    </dgm:pt>
    <dgm:pt modelId="{0C0711DE-1F9D-403B-8D3E-167D3882B0A5}" type="pres">
      <dgm:prSet presAssocID="{81D8FD3B-ABF6-4F22-AD43-21AFCDAAEE92}" presName="parentText" presStyleLbl="node1" presStyleIdx="1" presStyleCnt="6">
        <dgm:presLayoutVars>
          <dgm:chMax val="0"/>
          <dgm:bulletEnabled val="1"/>
        </dgm:presLayoutVars>
      </dgm:prSet>
      <dgm:spPr/>
    </dgm:pt>
    <dgm:pt modelId="{319731B5-FA27-42BA-A5D0-DB383C056EAC}" type="pres">
      <dgm:prSet presAssocID="{81D8FD3B-ABF6-4F22-AD43-21AFCDAAEE92}" presName="negativeSpace" presStyleCnt="0"/>
      <dgm:spPr/>
    </dgm:pt>
    <dgm:pt modelId="{58AAEAAE-7AC0-4945-A8B4-6FE574F2311E}" type="pres">
      <dgm:prSet presAssocID="{81D8FD3B-ABF6-4F22-AD43-21AFCDAAEE92}" presName="childText" presStyleLbl="conFgAcc1" presStyleIdx="1" presStyleCnt="6">
        <dgm:presLayoutVars>
          <dgm:bulletEnabled val="1"/>
        </dgm:presLayoutVars>
      </dgm:prSet>
      <dgm:spPr/>
    </dgm:pt>
    <dgm:pt modelId="{52E2F1B4-6B94-47C1-A828-DEAE4ED225AF}" type="pres">
      <dgm:prSet presAssocID="{A3E07C61-11B1-4722-9B81-B19179EEF62C}" presName="spaceBetweenRectangles" presStyleCnt="0"/>
      <dgm:spPr/>
    </dgm:pt>
    <dgm:pt modelId="{7BF5D95E-9A9F-4C20-B567-F76949E788BC}" type="pres">
      <dgm:prSet presAssocID="{35AF23D3-03B6-4537-AA2A-7DE06BB5F9E2}" presName="parentLin" presStyleCnt="0"/>
      <dgm:spPr/>
    </dgm:pt>
    <dgm:pt modelId="{0B5BEBD7-9C95-4D13-92D6-3975811D8197}" type="pres">
      <dgm:prSet presAssocID="{35AF23D3-03B6-4537-AA2A-7DE06BB5F9E2}" presName="parentLeftMargin" presStyleLbl="node1" presStyleIdx="1" presStyleCnt="6"/>
      <dgm:spPr/>
    </dgm:pt>
    <dgm:pt modelId="{6ED9775A-232A-4E5A-A66B-4D4FAA987FD2}" type="pres">
      <dgm:prSet presAssocID="{35AF23D3-03B6-4537-AA2A-7DE06BB5F9E2}" presName="parentText" presStyleLbl="node1" presStyleIdx="2" presStyleCnt="6">
        <dgm:presLayoutVars>
          <dgm:chMax val="0"/>
          <dgm:bulletEnabled val="1"/>
        </dgm:presLayoutVars>
      </dgm:prSet>
      <dgm:spPr/>
    </dgm:pt>
    <dgm:pt modelId="{8A4FBA1E-AF67-4B9C-B6D2-D980B9AF0F43}" type="pres">
      <dgm:prSet presAssocID="{35AF23D3-03B6-4537-AA2A-7DE06BB5F9E2}" presName="negativeSpace" presStyleCnt="0"/>
      <dgm:spPr/>
    </dgm:pt>
    <dgm:pt modelId="{FC9C999D-2B6E-4531-A6D7-CB245D38E8BC}" type="pres">
      <dgm:prSet presAssocID="{35AF23D3-03B6-4537-AA2A-7DE06BB5F9E2}" presName="childText" presStyleLbl="conFgAcc1" presStyleIdx="2" presStyleCnt="6">
        <dgm:presLayoutVars>
          <dgm:bulletEnabled val="1"/>
        </dgm:presLayoutVars>
      </dgm:prSet>
      <dgm:spPr/>
    </dgm:pt>
    <dgm:pt modelId="{D7213F9C-6BFE-4608-A04A-36E456A82931}" type="pres">
      <dgm:prSet presAssocID="{B9BD4CED-7840-437E-8CFF-4CF72369460F}" presName="spaceBetweenRectangles" presStyleCnt="0"/>
      <dgm:spPr/>
    </dgm:pt>
    <dgm:pt modelId="{D4D9E3B2-4249-49A8-A26F-26D5D01E2879}" type="pres">
      <dgm:prSet presAssocID="{A1851D68-418D-4A9F-8756-4AB64416192E}" presName="parentLin" presStyleCnt="0"/>
      <dgm:spPr/>
    </dgm:pt>
    <dgm:pt modelId="{092F1C9F-62BF-47E1-887F-76DB41EA2A1B}" type="pres">
      <dgm:prSet presAssocID="{A1851D68-418D-4A9F-8756-4AB64416192E}" presName="parentLeftMargin" presStyleLbl="node1" presStyleIdx="2" presStyleCnt="6"/>
      <dgm:spPr/>
    </dgm:pt>
    <dgm:pt modelId="{C290B2BE-F900-4148-83CF-532D9F3F56A0}" type="pres">
      <dgm:prSet presAssocID="{A1851D68-418D-4A9F-8756-4AB64416192E}" presName="parentText" presStyleLbl="node1" presStyleIdx="3" presStyleCnt="6">
        <dgm:presLayoutVars>
          <dgm:chMax val="0"/>
          <dgm:bulletEnabled val="1"/>
        </dgm:presLayoutVars>
      </dgm:prSet>
      <dgm:spPr/>
    </dgm:pt>
    <dgm:pt modelId="{71C885B7-2821-406A-B67B-F71873D52FE5}" type="pres">
      <dgm:prSet presAssocID="{A1851D68-418D-4A9F-8756-4AB64416192E}" presName="negativeSpace" presStyleCnt="0"/>
      <dgm:spPr/>
    </dgm:pt>
    <dgm:pt modelId="{FED9E0EB-45D9-43E0-B78A-C6B90503E5EE}" type="pres">
      <dgm:prSet presAssocID="{A1851D68-418D-4A9F-8756-4AB64416192E}" presName="childText" presStyleLbl="conFgAcc1" presStyleIdx="3" presStyleCnt="6">
        <dgm:presLayoutVars>
          <dgm:bulletEnabled val="1"/>
        </dgm:presLayoutVars>
      </dgm:prSet>
      <dgm:spPr/>
    </dgm:pt>
    <dgm:pt modelId="{F1E879BC-6B58-4BB2-A81D-A77937678F87}" type="pres">
      <dgm:prSet presAssocID="{4D747641-B562-4A80-97C5-6C96B529D6A7}" presName="spaceBetweenRectangles" presStyleCnt="0"/>
      <dgm:spPr/>
    </dgm:pt>
    <dgm:pt modelId="{3291BE96-DA56-4027-A3CF-5DAD76F37CF3}" type="pres">
      <dgm:prSet presAssocID="{2E0910D8-7BAC-43A9-8029-E09D7903E499}" presName="parentLin" presStyleCnt="0"/>
      <dgm:spPr/>
    </dgm:pt>
    <dgm:pt modelId="{E01B2ECB-9F44-48A8-8ABB-611F3C098240}" type="pres">
      <dgm:prSet presAssocID="{2E0910D8-7BAC-43A9-8029-E09D7903E499}" presName="parentLeftMargin" presStyleLbl="node1" presStyleIdx="3" presStyleCnt="6"/>
      <dgm:spPr/>
    </dgm:pt>
    <dgm:pt modelId="{15AE3068-0775-4824-A3CA-843E2E902063}" type="pres">
      <dgm:prSet presAssocID="{2E0910D8-7BAC-43A9-8029-E09D7903E499}" presName="parentText" presStyleLbl="node1" presStyleIdx="4" presStyleCnt="6">
        <dgm:presLayoutVars>
          <dgm:chMax val="0"/>
          <dgm:bulletEnabled val="1"/>
        </dgm:presLayoutVars>
      </dgm:prSet>
      <dgm:spPr/>
    </dgm:pt>
    <dgm:pt modelId="{BB08C66F-8589-424E-AE51-CF6464A98163}" type="pres">
      <dgm:prSet presAssocID="{2E0910D8-7BAC-43A9-8029-E09D7903E499}" presName="negativeSpace" presStyleCnt="0"/>
      <dgm:spPr/>
    </dgm:pt>
    <dgm:pt modelId="{E6F643DD-4AC3-4C22-A1C8-7A469F0A1636}" type="pres">
      <dgm:prSet presAssocID="{2E0910D8-7BAC-43A9-8029-E09D7903E499}" presName="childText" presStyleLbl="conFgAcc1" presStyleIdx="4" presStyleCnt="6">
        <dgm:presLayoutVars>
          <dgm:bulletEnabled val="1"/>
        </dgm:presLayoutVars>
      </dgm:prSet>
      <dgm:spPr/>
    </dgm:pt>
    <dgm:pt modelId="{73CBE57F-6C44-454D-87D7-C640E6CC771E}" type="pres">
      <dgm:prSet presAssocID="{5077E44E-8760-47EA-8393-505F8B6DFED5}" presName="spaceBetweenRectangles" presStyleCnt="0"/>
      <dgm:spPr/>
    </dgm:pt>
    <dgm:pt modelId="{78C3814A-F87C-4CF4-8570-8AA7982F66CC}" type="pres">
      <dgm:prSet presAssocID="{D13A55CB-83A1-4F33-B31D-7D606B3810F3}" presName="parentLin" presStyleCnt="0"/>
      <dgm:spPr/>
    </dgm:pt>
    <dgm:pt modelId="{35EFB0F9-EF8A-46DB-B7BA-1424190BEB50}" type="pres">
      <dgm:prSet presAssocID="{D13A55CB-83A1-4F33-B31D-7D606B3810F3}" presName="parentLeftMargin" presStyleLbl="node1" presStyleIdx="4" presStyleCnt="6"/>
      <dgm:spPr/>
    </dgm:pt>
    <dgm:pt modelId="{D9C77599-5A72-4E78-B3FA-55624C695FB1}" type="pres">
      <dgm:prSet presAssocID="{D13A55CB-83A1-4F33-B31D-7D606B3810F3}" presName="parentText" presStyleLbl="node1" presStyleIdx="5" presStyleCnt="6">
        <dgm:presLayoutVars>
          <dgm:chMax val="0"/>
          <dgm:bulletEnabled val="1"/>
        </dgm:presLayoutVars>
      </dgm:prSet>
      <dgm:spPr/>
    </dgm:pt>
    <dgm:pt modelId="{239856E9-F60B-4775-8DA7-47E8BAA119B4}" type="pres">
      <dgm:prSet presAssocID="{D13A55CB-83A1-4F33-B31D-7D606B3810F3}" presName="negativeSpace" presStyleCnt="0"/>
      <dgm:spPr/>
    </dgm:pt>
    <dgm:pt modelId="{416CB78B-B0E4-4BD7-8EE8-24BE3205A835}" type="pres">
      <dgm:prSet presAssocID="{D13A55CB-83A1-4F33-B31D-7D606B3810F3}" presName="childText" presStyleLbl="conFgAcc1" presStyleIdx="5" presStyleCnt="6">
        <dgm:presLayoutVars>
          <dgm:bulletEnabled val="1"/>
        </dgm:presLayoutVars>
      </dgm:prSet>
      <dgm:spPr/>
    </dgm:pt>
  </dgm:ptLst>
  <dgm:cxnLst>
    <dgm:cxn modelId="{1BDE1611-FBD1-480F-94ED-D21F812ECE7F}" srcId="{1891130B-7CA2-43BC-8B25-4661D347E161}" destId="{35AF23D3-03B6-4537-AA2A-7DE06BB5F9E2}" srcOrd="2" destOrd="0" parTransId="{50528F7F-900D-4800-A815-C693A0ABB404}" sibTransId="{B9BD4CED-7840-437E-8CFF-4CF72369460F}"/>
    <dgm:cxn modelId="{FBAEA612-60A3-4FB8-A194-43610963ADDC}" type="presOf" srcId="{A1851D68-418D-4A9F-8756-4AB64416192E}" destId="{092F1C9F-62BF-47E1-887F-76DB41EA2A1B}" srcOrd="0" destOrd="0" presId="urn:microsoft.com/office/officeart/2005/8/layout/list1"/>
    <dgm:cxn modelId="{FCA1CD30-65B9-46BA-B471-4E4B99891DC3}" srcId="{1891130B-7CA2-43BC-8B25-4661D347E161}" destId="{8E646BFF-9612-4920-A978-760481F538E1}" srcOrd="0" destOrd="0" parTransId="{D41452D2-1C27-47AD-A8DA-1473E6F174DD}" sibTransId="{2D299245-6796-4882-A5C7-6BEE86E6FE6B}"/>
    <dgm:cxn modelId="{A8D1BF36-2B4B-4A86-A142-4AD72F137C01}" srcId="{1891130B-7CA2-43BC-8B25-4661D347E161}" destId="{81D8FD3B-ABF6-4F22-AD43-21AFCDAAEE92}" srcOrd="1" destOrd="0" parTransId="{24C0769D-DF00-4A82-8FF9-7D2368615A84}" sibTransId="{A3E07C61-11B1-4722-9B81-B19179EEF62C}"/>
    <dgm:cxn modelId="{F4E6784B-8AFB-44ED-89E9-AB26EBD07B25}" type="presOf" srcId="{A1851D68-418D-4A9F-8756-4AB64416192E}" destId="{C290B2BE-F900-4148-83CF-532D9F3F56A0}" srcOrd="1" destOrd="0" presId="urn:microsoft.com/office/officeart/2005/8/layout/list1"/>
    <dgm:cxn modelId="{881B5870-3190-480A-A30E-8342018409EB}" type="presOf" srcId="{D13A55CB-83A1-4F33-B31D-7D606B3810F3}" destId="{35EFB0F9-EF8A-46DB-B7BA-1424190BEB50}" srcOrd="0" destOrd="0" presId="urn:microsoft.com/office/officeart/2005/8/layout/list1"/>
    <dgm:cxn modelId="{A5D51855-A9FC-4F13-9111-71C3C2984DF5}" srcId="{1891130B-7CA2-43BC-8B25-4661D347E161}" destId="{2E0910D8-7BAC-43A9-8029-E09D7903E499}" srcOrd="4" destOrd="0" parTransId="{C0FCBC50-F7B8-4433-A572-90BF5445FEE8}" sibTransId="{5077E44E-8760-47EA-8393-505F8B6DFED5}"/>
    <dgm:cxn modelId="{F1E94484-27E0-42A8-8B94-04636350BCEC}" srcId="{1891130B-7CA2-43BC-8B25-4661D347E161}" destId="{D13A55CB-83A1-4F33-B31D-7D606B3810F3}" srcOrd="5" destOrd="0" parTransId="{68512928-2E3C-4D0F-B1A4-685F5F190A41}" sibTransId="{3F9ADFF3-2851-4D84-94AC-55B71190C580}"/>
    <dgm:cxn modelId="{F968B486-8FBB-49DB-BDCB-78A453BF397B}" type="presOf" srcId="{1891130B-7CA2-43BC-8B25-4661D347E161}" destId="{575B7C00-E57D-4C51-A9B4-3EF622068FBB}" srcOrd="0" destOrd="0" presId="urn:microsoft.com/office/officeart/2005/8/layout/list1"/>
    <dgm:cxn modelId="{FCA49D8C-EA32-49F9-BF27-2A190D02CAF7}" type="presOf" srcId="{81D8FD3B-ABF6-4F22-AD43-21AFCDAAEE92}" destId="{EFB36688-0C86-47C6-846A-F58A32C8EA9E}" srcOrd="0" destOrd="0" presId="urn:microsoft.com/office/officeart/2005/8/layout/list1"/>
    <dgm:cxn modelId="{209C878D-5DD9-4D6E-AFBA-7D4853DE772E}" type="presOf" srcId="{35AF23D3-03B6-4537-AA2A-7DE06BB5F9E2}" destId="{6ED9775A-232A-4E5A-A66B-4D4FAA987FD2}" srcOrd="1" destOrd="0" presId="urn:microsoft.com/office/officeart/2005/8/layout/list1"/>
    <dgm:cxn modelId="{6CF05E9E-5BC0-4CAA-9219-C46D0B2F6C30}" type="presOf" srcId="{8E646BFF-9612-4920-A978-760481F538E1}" destId="{FD8E39DF-DFD9-4B96-AFEC-B90B2B00CD6D}" srcOrd="0" destOrd="0" presId="urn:microsoft.com/office/officeart/2005/8/layout/list1"/>
    <dgm:cxn modelId="{799158A6-E0C8-4F7E-8EF9-DC3DCD892C11}" srcId="{1891130B-7CA2-43BC-8B25-4661D347E161}" destId="{A1851D68-418D-4A9F-8756-4AB64416192E}" srcOrd="3" destOrd="0" parTransId="{D1E92C71-DF38-42CC-AFF9-6FA0E533A15A}" sibTransId="{4D747641-B562-4A80-97C5-6C96B529D6A7}"/>
    <dgm:cxn modelId="{D36C9BA6-9EB6-4B0A-9AD4-918190F7409B}" type="presOf" srcId="{2E0910D8-7BAC-43A9-8029-E09D7903E499}" destId="{15AE3068-0775-4824-A3CA-843E2E902063}" srcOrd="1" destOrd="0" presId="urn:microsoft.com/office/officeart/2005/8/layout/list1"/>
    <dgm:cxn modelId="{4E0890B7-AB68-4616-B729-E2D453F7BA6F}" type="presOf" srcId="{81D8FD3B-ABF6-4F22-AD43-21AFCDAAEE92}" destId="{0C0711DE-1F9D-403B-8D3E-167D3882B0A5}" srcOrd="1" destOrd="0" presId="urn:microsoft.com/office/officeart/2005/8/layout/list1"/>
    <dgm:cxn modelId="{E3242EC9-6E0F-4AD5-B066-ECC9489D8E06}" type="presOf" srcId="{35AF23D3-03B6-4537-AA2A-7DE06BB5F9E2}" destId="{0B5BEBD7-9C95-4D13-92D6-3975811D8197}" srcOrd="0" destOrd="0" presId="urn:microsoft.com/office/officeart/2005/8/layout/list1"/>
    <dgm:cxn modelId="{7FB0E7DE-9FDA-4694-BB94-279081843827}" type="presOf" srcId="{2E0910D8-7BAC-43A9-8029-E09D7903E499}" destId="{E01B2ECB-9F44-48A8-8ABB-611F3C098240}" srcOrd="0" destOrd="0" presId="urn:microsoft.com/office/officeart/2005/8/layout/list1"/>
    <dgm:cxn modelId="{A0DF88ED-00B0-4A34-AE07-CA6A1EDA5ED4}" type="presOf" srcId="{D13A55CB-83A1-4F33-B31D-7D606B3810F3}" destId="{D9C77599-5A72-4E78-B3FA-55624C695FB1}" srcOrd="1" destOrd="0" presId="urn:microsoft.com/office/officeart/2005/8/layout/list1"/>
    <dgm:cxn modelId="{F97227F0-1828-4313-8FD9-3BA532B9FE44}" type="presOf" srcId="{8E646BFF-9612-4920-A978-760481F538E1}" destId="{D7BF4FC5-6616-49B6-92CB-3F7758770089}" srcOrd="1" destOrd="0" presId="urn:microsoft.com/office/officeart/2005/8/layout/list1"/>
    <dgm:cxn modelId="{9BCDDAAA-4AFD-485E-A0E5-1B4A5B02BD91}" type="presParOf" srcId="{575B7C00-E57D-4C51-A9B4-3EF622068FBB}" destId="{7E0CD378-B567-4CCB-9871-FE4E32BEA4B8}" srcOrd="0" destOrd="0" presId="urn:microsoft.com/office/officeart/2005/8/layout/list1"/>
    <dgm:cxn modelId="{339D5F1B-0CCC-4D59-AAB1-15F119AF79C3}" type="presParOf" srcId="{7E0CD378-B567-4CCB-9871-FE4E32BEA4B8}" destId="{FD8E39DF-DFD9-4B96-AFEC-B90B2B00CD6D}" srcOrd="0" destOrd="0" presId="urn:microsoft.com/office/officeart/2005/8/layout/list1"/>
    <dgm:cxn modelId="{2671ADBE-A71C-428D-B484-0CADAA817733}" type="presParOf" srcId="{7E0CD378-B567-4CCB-9871-FE4E32BEA4B8}" destId="{D7BF4FC5-6616-49B6-92CB-3F7758770089}" srcOrd="1" destOrd="0" presId="urn:microsoft.com/office/officeart/2005/8/layout/list1"/>
    <dgm:cxn modelId="{3B992618-B057-471C-BF18-9127F0497E41}" type="presParOf" srcId="{575B7C00-E57D-4C51-A9B4-3EF622068FBB}" destId="{6525382F-841C-47EC-B061-56D254A25CA0}" srcOrd="1" destOrd="0" presId="urn:microsoft.com/office/officeart/2005/8/layout/list1"/>
    <dgm:cxn modelId="{B45A1B33-F760-4807-A90D-30ED3372EDCE}" type="presParOf" srcId="{575B7C00-E57D-4C51-A9B4-3EF622068FBB}" destId="{088DE596-B5C0-4D1B-8D50-453080209316}" srcOrd="2" destOrd="0" presId="urn:microsoft.com/office/officeart/2005/8/layout/list1"/>
    <dgm:cxn modelId="{70F5FB6A-7BC4-4AF1-904A-68DE227888E7}" type="presParOf" srcId="{575B7C00-E57D-4C51-A9B4-3EF622068FBB}" destId="{4DF13A9E-E64F-4997-854A-C8C818F5674C}" srcOrd="3" destOrd="0" presId="urn:microsoft.com/office/officeart/2005/8/layout/list1"/>
    <dgm:cxn modelId="{8D134B66-65C0-4D0F-AF61-798EECBF90E8}" type="presParOf" srcId="{575B7C00-E57D-4C51-A9B4-3EF622068FBB}" destId="{DF9F4C5A-AC17-4B60-ABC8-88B598DC45AC}" srcOrd="4" destOrd="0" presId="urn:microsoft.com/office/officeart/2005/8/layout/list1"/>
    <dgm:cxn modelId="{F016FCE4-5BD1-458B-A8BB-26DA6C6EBC29}" type="presParOf" srcId="{DF9F4C5A-AC17-4B60-ABC8-88B598DC45AC}" destId="{EFB36688-0C86-47C6-846A-F58A32C8EA9E}" srcOrd="0" destOrd="0" presId="urn:microsoft.com/office/officeart/2005/8/layout/list1"/>
    <dgm:cxn modelId="{55F14319-C77B-4764-884F-91CF2096618D}" type="presParOf" srcId="{DF9F4C5A-AC17-4B60-ABC8-88B598DC45AC}" destId="{0C0711DE-1F9D-403B-8D3E-167D3882B0A5}" srcOrd="1" destOrd="0" presId="urn:microsoft.com/office/officeart/2005/8/layout/list1"/>
    <dgm:cxn modelId="{5697DCC8-662E-4517-A80C-5C7A59E38A35}" type="presParOf" srcId="{575B7C00-E57D-4C51-A9B4-3EF622068FBB}" destId="{319731B5-FA27-42BA-A5D0-DB383C056EAC}" srcOrd="5" destOrd="0" presId="urn:microsoft.com/office/officeart/2005/8/layout/list1"/>
    <dgm:cxn modelId="{E5DC36CB-A365-4959-B152-4512F741BF8D}" type="presParOf" srcId="{575B7C00-E57D-4C51-A9B4-3EF622068FBB}" destId="{58AAEAAE-7AC0-4945-A8B4-6FE574F2311E}" srcOrd="6" destOrd="0" presId="urn:microsoft.com/office/officeart/2005/8/layout/list1"/>
    <dgm:cxn modelId="{F56CE1E5-6B4A-43A7-9643-941C0CABA996}" type="presParOf" srcId="{575B7C00-E57D-4C51-A9B4-3EF622068FBB}" destId="{52E2F1B4-6B94-47C1-A828-DEAE4ED225AF}" srcOrd="7" destOrd="0" presId="urn:microsoft.com/office/officeart/2005/8/layout/list1"/>
    <dgm:cxn modelId="{4D90EF1A-CADD-437C-B814-44BD811B3573}" type="presParOf" srcId="{575B7C00-E57D-4C51-A9B4-3EF622068FBB}" destId="{7BF5D95E-9A9F-4C20-B567-F76949E788BC}" srcOrd="8" destOrd="0" presId="urn:microsoft.com/office/officeart/2005/8/layout/list1"/>
    <dgm:cxn modelId="{1F94E2D7-CA62-4C69-B165-9B1950C755E6}" type="presParOf" srcId="{7BF5D95E-9A9F-4C20-B567-F76949E788BC}" destId="{0B5BEBD7-9C95-4D13-92D6-3975811D8197}" srcOrd="0" destOrd="0" presId="urn:microsoft.com/office/officeart/2005/8/layout/list1"/>
    <dgm:cxn modelId="{AA5FDDC0-C0E8-483D-A32B-729E8D76E215}" type="presParOf" srcId="{7BF5D95E-9A9F-4C20-B567-F76949E788BC}" destId="{6ED9775A-232A-4E5A-A66B-4D4FAA987FD2}" srcOrd="1" destOrd="0" presId="urn:microsoft.com/office/officeart/2005/8/layout/list1"/>
    <dgm:cxn modelId="{7C517CC8-C2E9-4228-98BC-1C983B6A71F1}" type="presParOf" srcId="{575B7C00-E57D-4C51-A9B4-3EF622068FBB}" destId="{8A4FBA1E-AF67-4B9C-B6D2-D980B9AF0F43}" srcOrd="9" destOrd="0" presId="urn:microsoft.com/office/officeart/2005/8/layout/list1"/>
    <dgm:cxn modelId="{B7F2A3CC-9ACC-49F4-A789-DE53AC043B14}" type="presParOf" srcId="{575B7C00-E57D-4C51-A9B4-3EF622068FBB}" destId="{FC9C999D-2B6E-4531-A6D7-CB245D38E8BC}" srcOrd="10" destOrd="0" presId="urn:microsoft.com/office/officeart/2005/8/layout/list1"/>
    <dgm:cxn modelId="{FF62B1D3-1543-4EC8-BA24-8A99E2B47BFC}" type="presParOf" srcId="{575B7C00-E57D-4C51-A9B4-3EF622068FBB}" destId="{D7213F9C-6BFE-4608-A04A-36E456A82931}" srcOrd="11" destOrd="0" presId="urn:microsoft.com/office/officeart/2005/8/layout/list1"/>
    <dgm:cxn modelId="{5E030619-30D5-491C-B5A3-612210C66CEC}" type="presParOf" srcId="{575B7C00-E57D-4C51-A9B4-3EF622068FBB}" destId="{D4D9E3B2-4249-49A8-A26F-26D5D01E2879}" srcOrd="12" destOrd="0" presId="urn:microsoft.com/office/officeart/2005/8/layout/list1"/>
    <dgm:cxn modelId="{D36D63C6-FC3A-473F-AC15-C992CE03E2B4}" type="presParOf" srcId="{D4D9E3B2-4249-49A8-A26F-26D5D01E2879}" destId="{092F1C9F-62BF-47E1-887F-76DB41EA2A1B}" srcOrd="0" destOrd="0" presId="urn:microsoft.com/office/officeart/2005/8/layout/list1"/>
    <dgm:cxn modelId="{C5051CC5-E318-41A9-9FB2-66B1D468F0DF}" type="presParOf" srcId="{D4D9E3B2-4249-49A8-A26F-26D5D01E2879}" destId="{C290B2BE-F900-4148-83CF-532D9F3F56A0}" srcOrd="1" destOrd="0" presId="urn:microsoft.com/office/officeart/2005/8/layout/list1"/>
    <dgm:cxn modelId="{D9686E2F-85B6-4B91-B90D-CCC7D105B222}" type="presParOf" srcId="{575B7C00-E57D-4C51-A9B4-3EF622068FBB}" destId="{71C885B7-2821-406A-B67B-F71873D52FE5}" srcOrd="13" destOrd="0" presId="urn:microsoft.com/office/officeart/2005/8/layout/list1"/>
    <dgm:cxn modelId="{8DA036A0-350E-4ACD-BC91-F432D914891A}" type="presParOf" srcId="{575B7C00-E57D-4C51-A9B4-3EF622068FBB}" destId="{FED9E0EB-45D9-43E0-B78A-C6B90503E5EE}" srcOrd="14" destOrd="0" presId="urn:microsoft.com/office/officeart/2005/8/layout/list1"/>
    <dgm:cxn modelId="{ADB5493C-1F48-479B-A150-2D5119FE005B}" type="presParOf" srcId="{575B7C00-E57D-4C51-A9B4-3EF622068FBB}" destId="{F1E879BC-6B58-4BB2-A81D-A77937678F87}" srcOrd="15" destOrd="0" presId="urn:microsoft.com/office/officeart/2005/8/layout/list1"/>
    <dgm:cxn modelId="{E5B373F7-E3FF-451D-A62B-34B2ABE971DE}" type="presParOf" srcId="{575B7C00-E57D-4C51-A9B4-3EF622068FBB}" destId="{3291BE96-DA56-4027-A3CF-5DAD76F37CF3}" srcOrd="16" destOrd="0" presId="urn:microsoft.com/office/officeart/2005/8/layout/list1"/>
    <dgm:cxn modelId="{A7FB1CB6-B659-476E-83BE-E8C4F70FC2B5}" type="presParOf" srcId="{3291BE96-DA56-4027-A3CF-5DAD76F37CF3}" destId="{E01B2ECB-9F44-48A8-8ABB-611F3C098240}" srcOrd="0" destOrd="0" presId="urn:microsoft.com/office/officeart/2005/8/layout/list1"/>
    <dgm:cxn modelId="{DB9B297A-231C-429D-BBC8-3015774F6879}" type="presParOf" srcId="{3291BE96-DA56-4027-A3CF-5DAD76F37CF3}" destId="{15AE3068-0775-4824-A3CA-843E2E902063}" srcOrd="1" destOrd="0" presId="urn:microsoft.com/office/officeart/2005/8/layout/list1"/>
    <dgm:cxn modelId="{1306F48A-5D2E-40C3-B104-17F43B67253B}" type="presParOf" srcId="{575B7C00-E57D-4C51-A9B4-3EF622068FBB}" destId="{BB08C66F-8589-424E-AE51-CF6464A98163}" srcOrd="17" destOrd="0" presId="urn:microsoft.com/office/officeart/2005/8/layout/list1"/>
    <dgm:cxn modelId="{B010ABF1-81C4-465F-8147-20D4CA96C421}" type="presParOf" srcId="{575B7C00-E57D-4C51-A9B4-3EF622068FBB}" destId="{E6F643DD-4AC3-4C22-A1C8-7A469F0A1636}" srcOrd="18" destOrd="0" presId="urn:microsoft.com/office/officeart/2005/8/layout/list1"/>
    <dgm:cxn modelId="{CE5C3095-A070-42FB-A6A0-BFAAABC041EE}" type="presParOf" srcId="{575B7C00-E57D-4C51-A9B4-3EF622068FBB}" destId="{73CBE57F-6C44-454D-87D7-C640E6CC771E}" srcOrd="19" destOrd="0" presId="urn:microsoft.com/office/officeart/2005/8/layout/list1"/>
    <dgm:cxn modelId="{184F2830-05A5-4669-B155-7894A2118649}" type="presParOf" srcId="{575B7C00-E57D-4C51-A9B4-3EF622068FBB}" destId="{78C3814A-F87C-4CF4-8570-8AA7982F66CC}" srcOrd="20" destOrd="0" presId="urn:microsoft.com/office/officeart/2005/8/layout/list1"/>
    <dgm:cxn modelId="{8CC789E6-B46F-4123-BB5D-F6F4B31EECA1}" type="presParOf" srcId="{78C3814A-F87C-4CF4-8570-8AA7982F66CC}" destId="{35EFB0F9-EF8A-46DB-B7BA-1424190BEB50}" srcOrd="0" destOrd="0" presId="urn:microsoft.com/office/officeart/2005/8/layout/list1"/>
    <dgm:cxn modelId="{71854734-C27D-4BA0-8E7C-CC5B1CCFE9B6}" type="presParOf" srcId="{78C3814A-F87C-4CF4-8570-8AA7982F66CC}" destId="{D9C77599-5A72-4E78-B3FA-55624C695FB1}" srcOrd="1" destOrd="0" presId="urn:microsoft.com/office/officeart/2005/8/layout/list1"/>
    <dgm:cxn modelId="{D8F845C4-FCB0-4428-81ED-1BB0A3484503}" type="presParOf" srcId="{575B7C00-E57D-4C51-A9B4-3EF622068FBB}" destId="{239856E9-F60B-4775-8DA7-47E8BAA119B4}" srcOrd="21" destOrd="0" presId="urn:microsoft.com/office/officeart/2005/8/layout/list1"/>
    <dgm:cxn modelId="{4211DF23-ACA4-4A47-8BDF-7B4F7CF68900}" type="presParOf" srcId="{575B7C00-E57D-4C51-A9B4-3EF622068FBB}" destId="{416CB78B-B0E4-4BD7-8EE8-24BE3205A835}" srcOrd="2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9436137-207B-41BD-BF76-302353621849}"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9EBF6302-7ED0-447F-88FE-F05A411B73B0}">
      <dgm:prSet phldrT="[Text]" phldr="0"/>
      <dgm:spPr/>
      <dgm:t>
        <a:bodyPr/>
        <a:lstStyle/>
        <a:p>
          <a:pPr rtl="0"/>
          <a:r>
            <a:rPr lang="en-US">
              <a:latin typeface="Calibri Light" panose="020F0302020204030204"/>
            </a:rPr>
            <a:t>Request Wiki page</a:t>
          </a:r>
          <a:endParaRPr lang="en-US"/>
        </a:p>
      </dgm:t>
    </dgm:pt>
    <dgm:pt modelId="{5720F708-417D-46D6-B435-2EFA8D3EE61E}" type="parTrans" cxnId="{AD9D67BB-6D40-4D11-9915-A74397E86D36}">
      <dgm:prSet/>
      <dgm:spPr/>
      <dgm:t>
        <a:bodyPr/>
        <a:lstStyle/>
        <a:p>
          <a:endParaRPr lang="en-US"/>
        </a:p>
      </dgm:t>
    </dgm:pt>
    <dgm:pt modelId="{9F04AA3D-E1DD-42F1-B1B9-2EA4620E2318}" type="sibTrans" cxnId="{AD9D67BB-6D40-4D11-9915-A74397E86D36}">
      <dgm:prSet/>
      <dgm:spPr/>
      <dgm:t>
        <a:bodyPr/>
        <a:lstStyle/>
        <a:p>
          <a:endParaRPr lang="en-US"/>
        </a:p>
      </dgm:t>
    </dgm:pt>
    <dgm:pt modelId="{62030314-CBCA-4B0F-8CD1-CD976A98331F}">
      <dgm:prSet phldrT="[Text]" phldr="0"/>
      <dgm:spPr/>
      <dgm:t>
        <a:bodyPr/>
        <a:lstStyle/>
        <a:p>
          <a:pPr rtl="0"/>
          <a:r>
            <a:rPr lang="en-US">
              <a:latin typeface="Calibri Light" panose="020F0302020204030204"/>
            </a:rPr>
            <a:t>Extract all column/variable</a:t>
          </a:r>
          <a:endParaRPr lang="en-US"/>
        </a:p>
      </dgm:t>
    </dgm:pt>
    <dgm:pt modelId="{9A168224-DAB0-41B7-A458-C1E14203F4BF}" type="parTrans" cxnId="{FFE4B0AF-54B5-4C6A-844D-B7150D3F3B9A}">
      <dgm:prSet/>
      <dgm:spPr/>
      <dgm:t>
        <a:bodyPr/>
        <a:lstStyle/>
        <a:p>
          <a:endParaRPr lang="en-US"/>
        </a:p>
      </dgm:t>
    </dgm:pt>
    <dgm:pt modelId="{1B2F156B-D264-4B14-AE55-8FF8356C01D4}" type="sibTrans" cxnId="{FFE4B0AF-54B5-4C6A-844D-B7150D3F3B9A}">
      <dgm:prSet/>
      <dgm:spPr/>
      <dgm:t>
        <a:bodyPr/>
        <a:lstStyle/>
        <a:p>
          <a:endParaRPr lang="en-US"/>
        </a:p>
      </dgm:t>
    </dgm:pt>
    <dgm:pt modelId="{06AAD5AA-4D2C-49CD-B12A-71F0C1B77446}">
      <dgm:prSet phldrT="[Text]" phldr="0"/>
      <dgm:spPr/>
      <dgm:t>
        <a:bodyPr/>
        <a:lstStyle/>
        <a:p>
          <a:pPr rtl="0"/>
          <a:r>
            <a:rPr lang="en-US">
              <a:latin typeface="Calibri Light" panose="020F0302020204030204"/>
            </a:rPr>
            <a:t>Create data frame</a:t>
          </a:r>
          <a:endParaRPr lang="en-US"/>
        </a:p>
      </dgm:t>
    </dgm:pt>
    <dgm:pt modelId="{7B1D556B-3A2F-47DB-8E0C-58CB8507D542}" type="parTrans" cxnId="{B6E5F1B8-1DC2-44BE-89EF-9E2D3533C0D8}">
      <dgm:prSet/>
      <dgm:spPr/>
      <dgm:t>
        <a:bodyPr/>
        <a:lstStyle/>
        <a:p>
          <a:endParaRPr lang="en-US"/>
        </a:p>
      </dgm:t>
    </dgm:pt>
    <dgm:pt modelId="{29B11651-67FE-4999-8DFF-5797B02989EE}" type="sibTrans" cxnId="{B6E5F1B8-1DC2-44BE-89EF-9E2D3533C0D8}">
      <dgm:prSet/>
      <dgm:spPr/>
      <dgm:t>
        <a:bodyPr/>
        <a:lstStyle/>
        <a:p>
          <a:endParaRPr lang="en-US"/>
        </a:p>
      </dgm:t>
    </dgm:pt>
    <dgm:pt modelId="{E2F909AC-0BD2-4C07-95F2-C77117BC2536}" type="pres">
      <dgm:prSet presAssocID="{29436137-207B-41BD-BF76-302353621849}" presName="diagram" presStyleCnt="0">
        <dgm:presLayoutVars>
          <dgm:dir/>
          <dgm:resizeHandles val="exact"/>
        </dgm:presLayoutVars>
      </dgm:prSet>
      <dgm:spPr/>
    </dgm:pt>
    <dgm:pt modelId="{485939F3-CCA1-43DA-8B02-31FE0A4F94B6}" type="pres">
      <dgm:prSet presAssocID="{9EBF6302-7ED0-447F-88FE-F05A411B73B0}" presName="node" presStyleLbl="node1" presStyleIdx="0" presStyleCnt="3">
        <dgm:presLayoutVars>
          <dgm:bulletEnabled val="1"/>
        </dgm:presLayoutVars>
      </dgm:prSet>
      <dgm:spPr/>
    </dgm:pt>
    <dgm:pt modelId="{6A75ECE7-4F13-4A40-8227-77529E751431}" type="pres">
      <dgm:prSet presAssocID="{9F04AA3D-E1DD-42F1-B1B9-2EA4620E2318}" presName="sibTrans" presStyleLbl="sibTrans2D1" presStyleIdx="0" presStyleCnt="2"/>
      <dgm:spPr/>
    </dgm:pt>
    <dgm:pt modelId="{875A8F23-61A1-4D9D-B180-3910FDB6F7D0}" type="pres">
      <dgm:prSet presAssocID="{9F04AA3D-E1DD-42F1-B1B9-2EA4620E2318}" presName="connectorText" presStyleLbl="sibTrans2D1" presStyleIdx="0" presStyleCnt="2"/>
      <dgm:spPr/>
    </dgm:pt>
    <dgm:pt modelId="{0557470B-EAE3-476F-A485-C4164A7212B8}" type="pres">
      <dgm:prSet presAssocID="{62030314-CBCA-4B0F-8CD1-CD976A98331F}" presName="node" presStyleLbl="node1" presStyleIdx="1" presStyleCnt="3">
        <dgm:presLayoutVars>
          <dgm:bulletEnabled val="1"/>
        </dgm:presLayoutVars>
      </dgm:prSet>
      <dgm:spPr/>
    </dgm:pt>
    <dgm:pt modelId="{D11DD2CD-AF2F-479F-8762-231435EAE4B0}" type="pres">
      <dgm:prSet presAssocID="{1B2F156B-D264-4B14-AE55-8FF8356C01D4}" presName="sibTrans" presStyleLbl="sibTrans2D1" presStyleIdx="1" presStyleCnt="2"/>
      <dgm:spPr/>
    </dgm:pt>
    <dgm:pt modelId="{C9B13941-2064-49E9-A8A2-842624AD1945}" type="pres">
      <dgm:prSet presAssocID="{1B2F156B-D264-4B14-AE55-8FF8356C01D4}" presName="connectorText" presStyleLbl="sibTrans2D1" presStyleIdx="1" presStyleCnt="2"/>
      <dgm:spPr/>
    </dgm:pt>
    <dgm:pt modelId="{F3EDA85D-CEAF-4DEC-BCDF-7EB6B4DA5CF2}" type="pres">
      <dgm:prSet presAssocID="{06AAD5AA-4D2C-49CD-B12A-71F0C1B77446}" presName="node" presStyleLbl="node1" presStyleIdx="2" presStyleCnt="3">
        <dgm:presLayoutVars>
          <dgm:bulletEnabled val="1"/>
        </dgm:presLayoutVars>
      </dgm:prSet>
      <dgm:spPr/>
    </dgm:pt>
  </dgm:ptLst>
  <dgm:cxnLst>
    <dgm:cxn modelId="{F6ABC31E-5C85-414B-958E-19014D085418}" type="presOf" srcId="{9F04AA3D-E1DD-42F1-B1B9-2EA4620E2318}" destId="{6A75ECE7-4F13-4A40-8227-77529E751431}" srcOrd="0" destOrd="0" presId="urn:microsoft.com/office/officeart/2005/8/layout/process5"/>
    <dgm:cxn modelId="{51961F35-4339-49B8-95A8-3267012B1ADE}" type="presOf" srcId="{1B2F156B-D264-4B14-AE55-8FF8356C01D4}" destId="{D11DD2CD-AF2F-479F-8762-231435EAE4B0}" srcOrd="0" destOrd="0" presId="urn:microsoft.com/office/officeart/2005/8/layout/process5"/>
    <dgm:cxn modelId="{B4D6053F-EA3B-4091-B5BA-7B2DB6825FEE}" type="presOf" srcId="{1B2F156B-D264-4B14-AE55-8FF8356C01D4}" destId="{C9B13941-2064-49E9-A8A2-842624AD1945}" srcOrd="1" destOrd="0" presId="urn:microsoft.com/office/officeart/2005/8/layout/process5"/>
    <dgm:cxn modelId="{19271A42-F604-46D0-B219-757C39E85312}" type="presOf" srcId="{9F04AA3D-E1DD-42F1-B1B9-2EA4620E2318}" destId="{875A8F23-61A1-4D9D-B180-3910FDB6F7D0}" srcOrd="1" destOrd="0" presId="urn:microsoft.com/office/officeart/2005/8/layout/process5"/>
    <dgm:cxn modelId="{FFE4B0AF-54B5-4C6A-844D-B7150D3F3B9A}" srcId="{29436137-207B-41BD-BF76-302353621849}" destId="{62030314-CBCA-4B0F-8CD1-CD976A98331F}" srcOrd="1" destOrd="0" parTransId="{9A168224-DAB0-41B7-A458-C1E14203F4BF}" sibTransId="{1B2F156B-D264-4B14-AE55-8FF8356C01D4}"/>
    <dgm:cxn modelId="{B6E5F1B8-1DC2-44BE-89EF-9E2D3533C0D8}" srcId="{29436137-207B-41BD-BF76-302353621849}" destId="{06AAD5AA-4D2C-49CD-B12A-71F0C1B77446}" srcOrd="2" destOrd="0" parTransId="{7B1D556B-3A2F-47DB-8E0C-58CB8507D542}" sibTransId="{29B11651-67FE-4999-8DFF-5797B02989EE}"/>
    <dgm:cxn modelId="{AD9D67BB-6D40-4D11-9915-A74397E86D36}" srcId="{29436137-207B-41BD-BF76-302353621849}" destId="{9EBF6302-7ED0-447F-88FE-F05A411B73B0}" srcOrd="0" destOrd="0" parTransId="{5720F708-417D-46D6-B435-2EFA8D3EE61E}" sibTransId="{9F04AA3D-E1DD-42F1-B1B9-2EA4620E2318}"/>
    <dgm:cxn modelId="{94FC83C8-EC0B-4C5E-9199-3467AE374573}" type="presOf" srcId="{62030314-CBCA-4B0F-8CD1-CD976A98331F}" destId="{0557470B-EAE3-476F-A485-C4164A7212B8}" srcOrd="0" destOrd="0" presId="urn:microsoft.com/office/officeart/2005/8/layout/process5"/>
    <dgm:cxn modelId="{FA128FCC-9EB3-4ACA-9843-063B519658C1}" type="presOf" srcId="{9EBF6302-7ED0-447F-88FE-F05A411B73B0}" destId="{485939F3-CCA1-43DA-8B02-31FE0A4F94B6}" srcOrd="0" destOrd="0" presId="urn:microsoft.com/office/officeart/2005/8/layout/process5"/>
    <dgm:cxn modelId="{D7C11AD3-C679-429B-9E57-BB0C33B3E7C2}" type="presOf" srcId="{06AAD5AA-4D2C-49CD-B12A-71F0C1B77446}" destId="{F3EDA85D-CEAF-4DEC-BCDF-7EB6B4DA5CF2}" srcOrd="0" destOrd="0" presId="urn:microsoft.com/office/officeart/2005/8/layout/process5"/>
    <dgm:cxn modelId="{8AC92DD8-557B-4452-B4DA-76514D29B15B}" type="presOf" srcId="{29436137-207B-41BD-BF76-302353621849}" destId="{E2F909AC-0BD2-4C07-95F2-C77117BC2536}" srcOrd="0" destOrd="0" presId="urn:microsoft.com/office/officeart/2005/8/layout/process5"/>
    <dgm:cxn modelId="{176670C8-8DC7-4969-AB60-8416B5576E47}" type="presParOf" srcId="{E2F909AC-0BD2-4C07-95F2-C77117BC2536}" destId="{485939F3-CCA1-43DA-8B02-31FE0A4F94B6}" srcOrd="0" destOrd="0" presId="urn:microsoft.com/office/officeart/2005/8/layout/process5"/>
    <dgm:cxn modelId="{06FD3F0F-D440-4E4D-A94D-CA94EDC61310}" type="presParOf" srcId="{E2F909AC-0BD2-4C07-95F2-C77117BC2536}" destId="{6A75ECE7-4F13-4A40-8227-77529E751431}" srcOrd="1" destOrd="0" presId="urn:microsoft.com/office/officeart/2005/8/layout/process5"/>
    <dgm:cxn modelId="{20E03FC2-6D63-473F-ACDD-587786DD9790}" type="presParOf" srcId="{6A75ECE7-4F13-4A40-8227-77529E751431}" destId="{875A8F23-61A1-4D9D-B180-3910FDB6F7D0}" srcOrd="0" destOrd="0" presId="urn:microsoft.com/office/officeart/2005/8/layout/process5"/>
    <dgm:cxn modelId="{35692F58-7A62-40E2-838B-7BADE6CE7693}" type="presParOf" srcId="{E2F909AC-0BD2-4C07-95F2-C77117BC2536}" destId="{0557470B-EAE3-476F-A485-C4164A7212B8}" srcOrd="2" destOrd="0" presId="urn:microsoft.com/office/officeart/2005/8/layout/process5"/>
    <dgm:cxn modelId="{519A27D0-C747-4B0F-A4FC-E8D4BD301DC7}" type="presParOf" srcId="{E2F909AC-0BD2-4C07-95F2-C77117BC2536}" destId="{D11DD2CD-AF2F-479F-8762-231435EAE4B0}" srcOrd="3" destOrd="0" presId="urn:microsoft.com/office/officeart/2005/8/layout/process5"/>
    <dgm:cxn modelId="{B4C72CF5-2769-4328-B019-E25BCD766024}" type="presParOf" srcId="{D11DD2CD-AF2F-479F-8762-231435EAE4B0}" destId="{C9B13941-2064-49E9-A8A2-842624AD1945}" srcOrd="0" destOrd="0" presId="urn:microsoft.com/office/officeart/2005/8/layout/process5"/>
    <dgm:cxn modelId="{EDF72382-FEA2-4773-A257-8E7F67AC678E}" type="presParOf" srcId="{E2F909AC-0BD2-4C07-95F2-C77117BC2536}" destId="{F3EDA85D-CEAF-4DEC-BCDF-7EB6B4DA5CF2}" srcOrd="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EE89D9F-C676-463F-A6D7-AACEB4C45FD3}"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5DF36CB9-0C0F-400A-9AA1-9D1BB2EE8080}">
      <dgm:prSet phldrT="[Text]" phldr="0"/>
      <dgm:spPr/>
      <dgm:t>
        <a:bodyPr/>
        <a:lstStyle/>
        <a:p>
          <a:pPr rtl="0"/>
          <a:r>
            <a:rPr lang="en-US">
              <a:latin typeface="Calibri Light" panose="020F0302020204030204"/>
            </a:rPr>
            <a:t>Request SpaceX data</a:t>
          </a:r>
          <a:endParaRPr lang="en-US"/>
        </a:p>
      </dgm:t>
    </dgm:pt>
    <dgm:pt modelId="{A64391E2-BFC1-441E-B0B7-9434A54A1075}" type="parTrans" cxnId="{2AB13F38-B873-43A6-88F0-F3D8081905AA}">
      <dgm:prSet/>
      <dgm:spPr/>
      <dgm:t>
        <a:bodyPr/>
        <a:lstStyle/>
        <a:p>
          <a:endParaRPr lang="en-US"/>
        </a:p>
      </dgm:t>
    </dgm:pt>
    <dgm:pt modelId="{67BB23E0-F1BB-4BF8-B8E1-81D7F3FB0F4F}" type="sibTrans" cxnId="{2AB13F38-B873-43A6-88F0-F3D8081905AA}">
      <dgm:prSet/>
      <dgm:spPr/>
      <dgm:t>
        <a:bodyPr/>
        <a:lstStyle/>
        <a:p>
          <a:endParaRPr lang="en-US"/>
        </a:p>
      </dgm:t>
    </dgm:pt>
    <dgm:pt modelId="{F6192940-070C-4141-85A8-09D61BA0BE33}">
      <dgm:prSet phldrT="[Text]" phldr="0"/>
      <dgm:spPr/>
      <dgm:t>
        <a:bodyPr/>
        <a:lstStyle/>
        <a:p>
          <a:pPr rtl="0"/>
          <a:r>
            <a:rPr lang="en-US">
              <a:latin typeface="Calibri Light" panose="020F0302020204030204"/>
            </a:rPr>
            <a:t>Parse data</a:t>
          </a:r>
          <a:endParaRPr lang="en-US"/>
        </a:p>
      </dgm:t>
    </dgm:pt>
    <dgm:pt modelId="{82F1E068-EE54-487B-823D-26414EC33726}" type="parTrans" cxnId="{9336D59C-D456-4B17-B4E9-613ABFDEDE29}">
      <dgm:prSet/>
      <dgm:spPr/>
      <dgm:t>
        <a:bodyPr/>
        <a:lstStyle/>
        <a:p>
          <a:endParaRPr lang="en-US"/>
        </a:p>
      </dgm:t>
    </dgm:pt>
    <dgm:pt modelId="{025BDFE2-049A-4A09-8AE5-CB41E1EFEA50}" type="sibTrans" cxnId="{9336D59C-D456-4B17-B4E9-613ABFDEDE29}">
      <dgm:prSet/>
      <dgm:spPr/>
      <dgm:t>
        <a:bodyPr/>
        <a:lstStyle/>
        <a:p>
          <a:endParaRPr lang="en-US"/>
        </a:p>
      </dgm:t>
    </dgm:pt>
    <dgm:pt modelId="{E5D9DF30-095F-46E3-B4BC-63B60A5C79BE}">
      <dgm:prSet phldrT="[Text]" phldr="0"/>
      <dgm:spPr/>
      <dgm:t>
        <a:bodyPr/>
        <a:lstStyle/>
        <a:p>
          <a:pPr rtl="0"/>
          <a:r>
            <a:rPr lang="en-US">
              <a:latin typeface="Calibri Light" panose="020F0302020204030204"/>
            </a:rPr>
            <a:t>Collect data to data frame</a:t>
          </a:r>
          <a:endParaRPr lang="en-US"/>
        </a:p>
      </dgm:t>
    </dgm:pt>
    <dgm:pt modelId="{995AB8B6-2151-4674-8C34-C770AADBBF44}" type="parTrans" cxnId="{FD9D5222-26FD-44B9-B4B2-D2D429F2BBB1}">
      <dgm:prSet/>
      <dgm:spPr/>
      <dgm:t>
        <a:bodyPr/>
        <a:lstStyle/>
        <a:p>
          <a:endParaRPr lang="en-US"/>
        </a:p>
      </dgm:t>
    </dgm:pt>
    <dgm:pt modelId="{CB915A9A-E2D1-4155-98C0-EE822CB53684}" type="sibTrans" cxnId="{FD9D5222-26FD-44B9-B4B2-D2D429F2BBB1}">
      <dgm:prSet/>
      <dgm:spPr/>
      <dgm:t>
        <a:bodyPr/>
        <a:lstStyle/>
        <a:p>
          <a:endParaRPr lang="en-US"/>
        </a:p>
      </dgm:t>
    </dgm:pt>
    <dgm:pt modelId="{43FA2744-F4EC-4707-8BC8-C4402DD561D2}" type="pres">
      <dgm:prSet presAssocID="{FEE89D9F-C676-463F-A6D7-AACEB4C45FD3}" presName="diagram" presStyleCnt="0">
        <dgm:presLayoutVars>
          <dgm:dir/>
          <dgm:resizeHandles val="exact"/>
        </dgm:presLayoutVars>
      </dgm:prSet>
      <dgm:spPr/>
    </dgm:pt>
    <dgm:pt modelId="{F5E4E406-0B3D-44E8-8B7D-9E2C56957329}" type="pres">
      <dgm:prSet presAssocID="{5DF36CB9-0C0F-400A-9AA1-9D1BB2EE8080}" presName="node" presStyleLbl="node1" presStyleIdx="0" presStyleCnt="3">
        <dgm:presLayoutVars>
          <dgm:bulletEnabled val="1"/>
        </dgm:presLayoutVars>
      </dgm:prSet>
      <dgm:spPr/>
    </dgm:pt>
    <dgm:pt modelId="{BC6542D1-3106-40B9-88A8-835C0BC25415}" type="pres">
      <dgm:prSet presAssocID="{67BB23E0-F1BB-4BF8-B8E1-81D7F3FB0F4F}" presName="sibTrans" presStyleLbl="sibTrans2D1" presStyleIdx="0" presStyleCnt="2"/>
      <dgm:spPr/>
    </dgm:pt>
    <dgm:pt modelId="{1FE2BA94-9F7A-4B40-8944-DB0D2718AF07}" type="pres">
      <dgm:prSet presAssocID="{67BB23E0-F1BB-4BF8-B8E1-81D7F3FB0F4F}" presName="connectorText" presStyleLbl="sibTrans2D1" presStyleIdx="0" presStyleCnt="2"/>
      <dgm:spPr/>
    </dgm:pt>
    <dgm:pt modelId="{F3F1809D-9135-44F9-A832-AA369DF12A09}" type="pres">
      <dgm:prSet presAssocID="{F6192940-070C-4141-85A8-09D61BA0BE33}" presName="node" presStyleLbl="node1" presStyleIdx="1" presStyleCnt="3">
        <dgm:presLayoutVars>
          <dgm:bulletEnabled val="1"/>
        </dgm:presLayoutVars>
      </dgm:prSet>
      <dgm:spPr/>
    </dgm:pt>
    <dgm:pt modelId="{BA6A3179-231F-47B3-ABF1-A621498AF038}" type="pres">
      <dgm:prSet presAssocID="{025BDFE2-049A-4A09-8AE5-CB41E1EFEA50}" presName="sibTrans" presStyleLbl="sibTrans2D1" presStyleIdx="1" presStyleCnt="2"/>
      <dgm:spPr/>
    </dgm:pt>
    <dgm:pt modelId="{509D96EE-FF19-4C8D-916F-DEA5735EE838}" type="pres">
      <dgm:prSet presAssocID="{025BDFE2-049A-4A09-8AE5-CB41E1EFEA50}" presName="connectorText" presStyleLbl="sibTrans2D1" presStyleIdx="1" presStyleCnt="2"/>
      <dgm:spPr/>
    </dgm:pt>
    <dgm:pt modelId="{871CAE4B-3E0B-4DED-928B-E7D5ED95D5A5}" type="pres">
      <dgm:prSet presAssocID="{E5D9DF30-095F-46E3-B4BC-63B60A5C79BE}" presName="node" presStyleLbl="node1" presStyleIdx="2" presStyleCnt="3">
        <dgm:presLayoutVars>
          <dgm:bulletEnabled val="1"/>
        </dgm:presLayoutVars>
      </dgm:prSet>
      <dgm:spPr/>
    </dgm:pt>
  </dgm:ptLst>
  <dgm:cxnLst>
    <dgm:cxn modelId="{FD9D5222-26FD-44B9-B4B2-D2D429F2BBB1}" srcId="{FEE89D9F-C676-463F-A6D7-AACEB4C45FD3}" destId="{E5D9DF30-095F-46E3-B4BC-63B60A5C79BE}" srcOrd="2" destOrd="0" parTransId="{995AB8B6-2151-4674-8C34-C770AADBBF44}" sibTransId="{CB915A9A-E2D1-4155-98C0-EE822CB53684}"/>
    <dgm:cxn modelId="{2AB13F38-B873-43A6-88F0-F3D8081905AA}" srcId="{FEE89D9F-C676-463F-A6D7-AACEB4C45FD3}" destId="{5DF36CB9-0C0F-400A-9AA1-9D1BB2EE8080}" srcOrd="0" destOrd="0" parTransId="{A64391E2-BFC1-441E-B0B7-9434A54A1075}" sibTransId="{67BB23E0-F1BB-4BF8-B8E1-81D7F3FB0F4F}"/>
    <dgm:cxn modelId="{CE1BDA40-6BB6-4DFC-8BB4-94443AD84F45}" type="presOf" srcId="{67BB23E0-F1BB-4BF8-B8E1-81D7F3FB0F4F}" destId="{BC6542D1-3106-40B9-88A8-835C0BC25415}" srcOrd="0" destOrd="0" presId="urn:microsoft.com/office/officeart/2005/8/layout/process5"/>
    <dgm:cxn modelId="{E571D371-79B2-4D12-BA82-BC184B7FDD8F}" type="presOf" srcId="{5DF36CB9-0C0F-400A-9AA1-9D1BB2EE8080}" destId="{F5E4E406-0B3D-44E8-8B7D-9E2C56957329}" srcOrd="0" destOrd="0" presId="urn:microsoft.com/office/officeart/2005/8/layout/process5"/>
    <dgm:cxn modelId="{BB431A56-1ED0-4D26-8038-F5239C416C71}" type="presOf" srcId="{025BDFE2-049A-4A09-8AE5-CB41E1EFEA50}" destId="{509D96EE-FF19-4C8D-916F-DEA5735EE838}" srcOrd="1" destOrd="0" presId="urn:microsoft.com/office/officeart/2005/8/layout/process5"/>
    <dgm:cxn modelId="{01134297-BEBC-4B50-8FAB-F1900F1AF1D4}" type="presOf" srcId="{F6192940-070C-4141-85A8-09D61BA0BE33}" destId="{F3F1809D-9135-44F9-A832-AA369DF12A09}" srcOrd="0" destOrd="0" presId="urn:microsoft.com/office/officeart/2005/8/layout/process5"/>
    <dgm:cxn modelId="{9336D59C-D456-4B17-B4E9-613ABFDEDE29}" srcId="{FEE89D9F-C676-463F-A6D7-AACEB4C45FD3}" destId="{F6192940-070C-4141-85A8-09D61BA0BE33}" srcOrd="1" destOrd="0" parTransId="{82F1E068-EE54-487B-823D-26414EC33726}" sibTransId="{025BDFE2-049A-4A09-8AE5-CB41E1EFEA50}"/>
    <dgm:cxn modelId="{56C27C9F-6E3F-413A-B502-14052D5A508F}" type="presOf" srcId="{E5D9DF30-095F-46E3-B4BC-63B60A5C79BE}" destId="{871CAE4B-3E0B-4DED-928B-E7D5ED95D5A5}" srcOrd="0" destOrd="0" presId="urn:microsoft.com/office/officeart/2005/8/layout/process5"/>
    <dgm:cxn modelId="{B41992AB-B4B2-4870-AB73-65FA868B30C7}" type="presOf" srcId="{67BB23E0-F1BB-4BF8-B8E1-81D7F3FB0F4F}" destId="{1FE2BA94-9F7A-4B40-8944-DB0D2718AF07}" srcOrd="1" destOrd="0" presId="urn:microsoft.com/office/officeart/2005/8/layout/process5"/>
    <dgm:cxn modelId="{242E5CEE-0C9D-4B66-B6C8-DE9F55A10295}" type="presOf" srcId="{FEE89D9F-C676-463F-A6D7-AACEB4C45FD3}" destId="{43FA2744-F4EC-4707-8BC8-C4402DD561D2}" srcOrd="0" destOrd="0" presId="urn:microsoft.com/office/officeart/2005/8/layout/process5"/>
    <dgm:cxn modelId="{17C25BF5-0169-4A43-965B-9222133355F6}" type="presOf" srcId="{025BDFE2-049A-4A09-8AE5-CB41E1EFEA50}" destId="{BA6A3179-231F-47B3-ABF1-A621498AF038}" srcOrd="0" destOrd="0" presId="urn:microsoft.com/office/officeart/2005/8/layout/process5"/>
    <dgm:cxn modelId="{73C867B7-5768-4223-8648-49E07EEF7CF9}" type="presParOf" srcId="{43FA2744-F4EC-4707-8BC8-C4402DD561D2}" destId="{F5E4E406-0B3D-44E8-8B7D-9E2C56957329}" srcOrd="0" destOrd="0" presId="urn:microsoft.com/office/officeart/2005/8/layout/process5"/>
    <dgm:cxn modelId="{C157ECD5-B85A-4336-B9FB-8D0A84914FB8}" type="presParOf" srcId="{43FA2744-F4EC-4707-8BC8-C4402DD561D2}" destId="{BC6542D1-3106-40B9-88A8-835C0BC25415}" srcOrd="1" destOrd="0" presId="urn:microsoft.com/office/officeart/2005/8/layout/process5"/>
    <dgm:cxn modelId="{F6935F33-F36F-42B1-B2E6-83045F4298FC}" type="presParOf" srcId="{BC6542D1-3106-40B9-88A8-835C0BC25415}" destId="{1FE2BA94-9F7A-4B40-8944-DB0D2718AF07}" srcOrd="0" destOrd="0" presId="urn:microsoft.com/office/officeart/2005/8/layout/process5"/>
    <dgm:cxn modelId="{A7A36B94-1395-4D34-83D6-D5799521A887}" type="presParOf" srcId="{43FA2744-F4EC-4707-8BC8-C4402DD561D2}" destId="{F3F1809D-9135-44F9-A832-AA369DF12A09}" srcOrd="2" destOrd="0" presId="urn:microsoft.com/office/officeart/2005/8/layout/process5"/>
    <dgm:cxn modelId="{1E5E55F6-4960-4921-A3E0-2BDC7FD8BB0C}" type="presParOf" srcId="{43FA2744-F4EC-4707-8BC8-C4402DD561D2}" destId="{BA6A3179-231F-47B3-ABF1-A621498AF038}" srcOrd="3" destOrd="0" presId="urn:microsoft.com/office/officeart/2005/8/layout/process5"/>
    <dgm:cxn modelId="{8466C4AA-0A0E-42AA-A909-9F1530AF5E57}" type="presParOf" srcId="{BA6A3179-231F-47B3-ABF1-A621498AF038}" destId="{509D96EE-FF19-4C8D-916F-DEA5735EE838}" srcOrd="0" destOrd="0" presId="urn:microsoft.com/office/officeart/2005/8/layout/process5"/>
    <dgm:cxn modelId="{91984B38-C9F4-4B47-A01E-BCDEC96A6F88}" type="presParOf" srcId="{43FA2744-F4EC-4707-8BC8-C4402DD561D2}" destId="{871CAE4B-3E0B-4DED-928B-E7D5ED95D5A5}" srcOrd="4" destOrd="0" presId="urn:microsoft.com/office/officeart/2005/8/layout/process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EE89D9F-C676-463F-A6D7-AACEB4C45FD3}"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5DF36CB9-0C0F-400A-9AA1-9D1BB2EE8080}">
      <dgm:prSet phldrT="[Text]" phldr="0"/>
      <dgm:spPr/>
      <dgm:t>
        <a:bodyPr/>
        <a:lstStyle/>
        <a:p>
          <a:pPr rtl="0"/>
          <a:r>
            <a:rPr lang="en-US">
              <a:latin typeface="Calibri Light" panose="020F0302020204030204"/>
            </a:rPr>
            <a:t>Request SpaceX data</a:t>
          </a:r>
          <a:endParaRPr lang="en-US"/>
        </a:p>
      </dgm:t>
    </dgm:pt>
    <dgm:pt modelId="{A64391E2-BFC1-441E-B0B7-9434A54A1075}" type="parTrans" cxnId="{2AB13F38-B873-43A6-88F0-F3D8081905AA}">
      <dgm:prSet/>
      <dgm:spPr/>
      <dgm:t>
        <a:bodyPr/>
        <a:lstStyle/>
        <a:p>
          <a:endParaRPr lang="en-US"/>
        </a:p>
      </dgm:t>
    </dgm:pt>
    <dgm:pt modelId="{67BB23E0-F1BB-4BF8-B8E1-81D7F3FB0F4F}" type="sibTrans" cxnId="{2AB13F38-B873-43A6-88F0-F3D8081905AA}">
      <dgm:prSet/>
      <dgm:spPr/>
      <dgm:t>
        <a:bodyPr/>
        <a:lstStyle/>
        <a:p>
          <a:endParaRPr lang="en-US"/>
        </a:p>
      </dgm:t>
    </dgm:pt>
    <dgm:pt modelId="{F6192940-070C-4141-85A8-09D61BA0BE33}">
      <dgm:prSet phldrT="[Text]" phldr="0"/>
      <dgm:spPr/>
      <dgm:t>
        <a:bodyPr/>
        <a:lstStyle/>
        <a:p>
          <a:pPr rtl="0"/>
          <a:r>
            <a:rPr lang="en-US">
              <a:latin typeface="Calibri Light" panose="020F0302020204030204"/>
            </a:rPr>
            <a:t>Parse data</a:t>
          </a:r>
          <a:endParaRPr lang="en-US"/>
        </a:p>
      </dgm:t>
    </dgm:pt>
    <dgm:pt modelId="{82F1E068-EE54-487B-823D-26414EC33726}" type="parTrans" cxnId="{9336D59C-D456-4B17-B4E9-613ABFDEDE29}">
      <dgm:prSet/>
      <dgm:spPr/>
      <dgm:t>
        <a:bodyPr/>
        <a:lstStyle/>
        <a:p>
          <a:endParaRPr lang="en-US"/>
        </a:p>
      </dgm:t>
    </dgm:pt>
    <dgm:pt modelId="{025BDFE2-049A-4A09-8AE5-CB41E1EFEA50}" type="sibTrans" cxnId="{9336D59C-D456-4B17-B4E9-613ABFDEDE29}">
      <dgm:prSet/>
      <dgm:spPr/>
      <dgm:t>
        <a:bodyPr/>
        <a:lstStyle/>
        <a:p>
          <a:endParaRPr lang="en-US"/>
        </a:p>
      </dgm:t>
    </dgm:pt>
    <dgm:pt modelId="{E5D9DF30-095F-46E3-B4BC-63B60A5C79BE}">
      <dgm:prSet phldrT="[Text]" phldr="0"/>
      <dgm:spPr/>
      <dgm:t>
        <a:bodyPr/>
        <a:lstStyle/>
        <a:p>
          <a:pPr rtl="0"/>
          <a:r>
            <a:rPr lang="en-US">
              <a:latin typeface="Calibri Light" panose="020F0302020204030204"/>
            </a:rPr>
            <a:t>Collect data to data frame</a:t>
          </a:r>
          <a:endParaRPr lang="en-US"/>
        </a:p>
      </dgm:t>
    </dgm:pt>
    <dgm:pt modelId="{995AB8B6-2151-4674-8C34-C770AADBBF44}" type="parTrans" cxnId="{FD9D5222-26FD-44B9-B4B2-D2D429F2BBB1}">
      <dgm:prSet/>
      <dgm:spPr/>
      <dgm:t>
        <a:bodyPr/>
        <a:lstStyle/>
        <a:p>
          <a:endParaRPr lang="en-US"/>
        </a:p>
      </dgm:t>
    </dgm:pt>
    <dgm:pt modelId="{CB915A9A-E2D1-4155-98C0-EE822CB53684}" type="sibTrans" cxnId="{FD9D5222-26FD-44B9-B4B2-D2D429F2BBB1}">
      <dgm:prSet/>
      <dgm:spPr/>
      <dgm:t>
        <a:bodyPr/>
        <a:lstStyle/>
        <a:p>
          <a:endParaRPr lang="en-US"/>
        </a:p>
      </dgm:t>
    </dgm:pt>
    <dgm:pt modelId="{43FA2744-F4EC-4707-8BC8-C4402DD561D2}" type="pres">
      <dgm:prSet presAssocID="{FEE89D9F-C676-463F-A6D7-AACEB4C45FD3}" presName="diagram" presStyleCnt="0">
        <dgm:presLayoutVars>
          <dgm:dir/>
          <dgm:resizeHandles val="exact"/>
        </dgm:presLayoutVars>
      </dgm:prSet>
      <dgm:spPr/>
    </dgm:pt>
    <dgm:pt modelId="{F5E4E406-0B3D-44E8-8B7D-9E2C56957329}" type="pres">
      <dgm:prSet presAssocID="{5DF36CB9-0C0F-400A-9AA1-9D1BB2EE8080}" presName="node" presStyleLbl="node1" presStyleIdx="0" presStyleCnt="3">
        <dgm:presLayoutVars>
          <dgm:bulletEnabled val="1"/>
        </dgm:presLayoutVars>
      </dgm:prSet>
      <dgm:spPr/>
    </dgm:pt>
    <dgm:pt modelId="{BC6542D1-3106-40B9-88A8-835C0BC25415}" type="pres">
      <dgm:prSet presAssocID="{67BB23E0-F1BB-4BF8-B8E1-81D7F3FB0F4F}" presName="sibTrans" presStyleLbl="sibTrans2D1" presStyleIdx="0" presStyleCnt="2"/>
      <dgm:spPr/>
    </dgm:pt>
    <dgm:pt modelId="{1FE2BA94-9F7A-4B40-8944-DB0D2718AF07}" type="pres">
      <dgm:prSet presAssocID="{67BB23E0-F1BB-4BF8-B8E1-81D7F3FB0F4F}" presName="connectorText" presStyleLbl="sibTrans2D1" presStyleIdx="0" presStyleCnt="2"/>
      <dgm:spPr/>
    </dgm:pt>
    <dgm:pt modelId="{F3F1809D-9135-44F9-A832-AA369DF12A09}" type="pres">
      <dgm:prSet presAssocID="{F6192940-070C-4141-85A8-09D61BA0BE33}" presName="node" presStyleLbl="node1" presStyleIdx="1" presStyleCnt="3">
        <dgm:presLayoutVars>
          <dgm:bulletEnabled val="1"/>
        </dgm:presLayoutVars>
      </dgm:prSet>
      <dgm:spPr/>
    </dgm:pt>
    <dgm:pt modelId="{BA6A3179-231F-47B3-ABF1-A621498AF038}" type="pres">
      <dgm:prSet presAssocID="{025BDFE2-049A-4A09-8AE5-CB41E1EFEA50}" presName="sibTrans" presStyleLbl="sibTrans2D1" presStyleIdx="1" presStyleCnt="2"/>
      <dgm:spPr/>
    </dgm:pt>
    <dgm:pt modelId="{509D96EE-FF19-4C8D-916F-DEA5735EE838}" type="pres">
      <dgm:prSet presAssocID="{025BDFE2-049A-4A09-8AE5-CB41E1EFEA50}" presName="connectorText" presStyleLbl="sibTrans2D1" presStyleIdx="1" presStyleCnt="2"/>
      <dgm:spPr/>
    </dgm:pt>
    <dgm:pt modelId="{871CAE4B-3E0B-4DED-928B-E7D5ED95D5A5}" type="pres">
      <dgm:prSet presAssocID="{E5D9DF30-095F-46E3-B4BC-63B60A5C79BE}" presName="node" presStyleLbl="node1" presStyleIdx="2" presStyleCnt="3">
        <dgm:presLayoutVars>
          <dgm:bulletEnabled val="1"/>
        </dgm:presLayoutVars>
      </dgm:prSet>
      <dgm:spPr/>
    </dgm:pt>
  </dgm:ptLst>
  <dgm:cxnLst>
    <dgm:cxn modelId="{FD9D5222-26FD-44B9-B4B2-D2D429F2BBB1}" srcId="{FEE89D9F-C676-463F-A6D7-AACEB4C45FD3}" destId="{E5D9DF30-095F-46E3-B4BC-63B60A5C79BE}" srcOrd="2" destOrd="0" parTransId="{995AB8B6-2151-4674-8C34-C770AADBBF44}" sibTransId="{CB915A9A-E2D1-4155-98C0-EE822CB53684}"/>
    <dgm:cxn modelId="{2AB13F38-B873-43A6-88F0-F3D8081905AA}" srcId="{FEE89D9F-C676-463F-A6D7-AACEB4C45FD3}" destId="{5DF36CB9-0C0F-400A-9AA1-9D1BB2EE8080}" srcOrd="0" destOrd="0" parTransId="{A64391E2-BFC1-441E-B0B7-9434A54A1075}" sibTransId="{67BB23E0-F1BB-4BF8-B8E1-81D7F3FB0F4F}"/>
    <dgm:cxn modelId="{CE1BDA40-6BB6-4DFC-8BB4-94443AD84F45}" type="presOf" srcId="{67BB23E0-F1BB-4BF8-B8E1-81D7F3FB0F4F}" destId="{BC6542D1-3106-40B9-88A8-835C0BC25415}" srcOrd="0" destOrd="0" presId="urn:microsoft.com/office/officeart/2005/8/layout/process5"/>
    <dgm:cxn modelId="{E571D371-79B2-4D12-BA82-BC184B7FDD8F}" type="presOf" srcId="{5DF36CB9-0C0F-400A-9AA1-9D1BB2EE8080}" destId="{F5E4E406-0B3D-44E8-8B7D-9E2C56957329}" srcOrd="0" destOrd="0" presId="urn:microsoft.com/office/officeart/2005/8/layout/process5"/>
    <dgm:cxn modelId="{BB431A56-1ED0-4D26-8038-F5239C416C71}" type="presOf" srcId="{025BDFE2-049A-4A09-8AE5-CB41E1EFEA50}" destId="{509D96EE-FF19-4C8D-916F-DEA5735EE838}" srcOrd="1" destOrd="0" presId="urn:microsoft.com/office/officeart/2005/8/layout/process5"/>
    <dgm:cxn modelId="{01134297-BEBC-4B50-8FAB-F1900F1AF1D4}" type="presOf" srcId="{F6192940-070C-4141-85A8-09D61BA0BE33}" destId="{F3F1809D-9135-44F9-A832-AA369DF12A09}" srcOrd="0" destOrd="0" presId="urn:microsoft.com/office/officeart/2005/8/layout/process5"/>
    <dgm:cxn modelId="{9336D59C-D456-4B17-B4E9-613ABFDEDE29}" srcId="{FEE89D9F-C676-463F-A6D7-AACEB4C45FD3}" destId="{F6192940-070C-4141-85A8-09D61BA0BE33}" srcOrd="1" destOrd="0" parTransId="{82F1E068-EE54-487B-823D-26414EC33726}" sibTransId="{025BDFE2-049A-4A09-8AE5-CB41E1EFEA50}"/>
    <dgm:cxn modelId="{56C27C9F-6E3F-413A-B502-14052D5A508F}" type="presOf" srcId="{E5D9DF30-095F-46E3-B4BC-63B60A5C79BE}" destId="{871CAE4B-3E0B-4DED-928B-E7D5ED95D5A5}" srcOrd="0" destOrd="0" presId="urn:microsoft.com/office/officeart/2005/8/layout/process5"/>
    <dgm:cxn modelId="{B41992AB-B4B2-4870-AB73-65FA868B30C7}" type="presOf" srcId="{67BB23E0-F1BB-4BF8-B8E1-81D7F3FB0F4F}" destId="{1FE2BA94-9F7A-4B40-8944-DB0D2718AF07}" srcOrd="1" destOrd="0" presId="urn:microsoft.com/office/officeart/2005/8/layout/process5"/>
    <dgm:cxn modelId="{242E5CEE-0C9D-4B66-B6C8-DE9F55A10295}" type="presOf" srcId="{FEE89D9F-C676-463F-A6D7-AACEB4C45FD3}" destId="{43FA2744-F4EC-4707-8BC8-C4402DD561D2}" srcOrd="0" destOrd="0" presId="urn:microsoft.com/office/officeart/2005/8/layout/process5"/>
    <dgm:cxn modelId="{17C25BF5-0169-4A43-965B-9222133355F6}" type="presOf" srcId="{025BDFE2-049A-4A09-8AE5-CB41E1EFEA50}" destId="{BA6A3179-231F-47B3-ABF1-A621498AF038}" srcOrd="0" destOrd="0" presId="urn:microsoft.com/office/officeart/2005/8/layout/process5"/>
    <dgm:cxn modelId="{73C867B7-5768-4223-8648-49E07EEF7CF9}" type="presParOf" srcId="{43FA2744-F4EC-4707-8BC8-C4402DD561D2}" destId="{F5E4E406-0B3D-44E8-8B7D-9E2C56957329}" srcOrd="0" destOrd="0" presId="urn:microsoft.com/office/officeart/2005/8/layout/process5"/>
    <dgm:cxn modelId="{C157ECD5-B85A-4336-B9FB-8D0A84914FB8}" type="presParOf" srcId="{43FA2744-F4EC-4707-8BC8-C4402DD561D2}" destId="{BC6542D1-3106-40B9-88A8-835C0BC25415}" srcOrd="1" destOrd="0" presId="urn:microsoft.com/office/officeart/2005/8/layout/process5"/>
    <dgm:cxn modelId="{F6935F33-F36F-42B1-B2E6-83045F4298FC}" type="presParOf" srcId="{BC6542D1-3106-40B9-88A8-835C0BC25415}" destId="{1FE2BA94-9F7A-4B40-8944-DB0D2718AF07}" srcOrd="0" destOrd="0" presId="urn:microsoft.com/office/officeart/2005/8/layout/process5"/>
    <dgm:cxn modelId="{A7A36B94-1395-4D34-83D6-D5799521A887}" type="presParOf" srcId="{43FA2744-F4EC-4707-8BC8-C4402DD561D2}" destId="{F3F1809D-9135-44F9-A832-AA369DF12A09}" srcOrd="2" destOrd="0" presId="urn:microsoft.com/office/officeart/2005/8/layout/process5"/>
    <dgm:cxn modelId="{1E5E55F6-4960-4921-A3E0-2BDC7FD8BB0C}" type="presParOf" srcId="{43FA2744-F4EC-4707-8BC8-C4402DD561D2}" destId="{BA6A3179-231F-47B3-ABF1-A621498AF038}" srcOrd="3" destOrd="0" presId="urn:microsoft.com/office/officeart/2005/8/layout/process5"/>
    <dgm:cxn modelId="{8466C4AA-0A0E-42AA-A909-9F1530AF5E57}" type="presParOf" srcId="{BA6A3179-231F-47B3-ABF1-A621498AF038}" destId="{509D96EE-FF19-4C8D-916F-DEA5735EE838}" srcOrd="0" destOrd="0" presId="urn:microsoft.com/office/officeart/2005/8/layout/process5"/>
    <dgm:cxn modelId="{91984B38-C9F4-4B47-A01E-BCDEC96A6F88}" type="presParOf" srcId="{43FA2744-F4EC-4707-8BC8-C4402DD561D2}" destId="{871CAE4B-3E0B-4DED-928B-E7D5ED95D5A5}" srcOrd="4"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9436137-207B-41BD-BF76-302353621849}"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9EBF6302-7ED0-447F-88FE-F05A411B73B0}">
      <dgm:prSet phldrT="[Text]" phldr="0"/>
      <dgm:spPr/>
      <dgm:t>
        <a:bodyPr/>
        <a:lstStyle/>
        <a:p>
          <a:pPr rtl="0"/>
          <a:r>
            <a:rPr lang="en-US">
              <a:latin typeface="Calibri Light" panose="020F0302020204030204"/>
            </a:rPr>
            <a:t>Request Wiki page</a:t>
          </a:r>
          <a:endParaRPr lang="en-US"/>
        </a:p>
      </dgm:t>
    </dgm:pt>
    <dgm:pt modelId="{5720F708-417D-46D6-B435-2EFA8D3EE61E}" type="parTrans" cxnId="{AD9D67BB-6D40-4D11-9915-A74397E86D36}">
      <dgm:prSet/>
      <dgm:spPr/>
      <dgm:t>
        <a:bodyPr/>
        <a:lstStyle/>
        <a:p>
          <a:endParaRPr lang="en-US"/>
        </a:p>
      </dgm:t>
    </dgm:pt>
    <dgm:pt modelId="{9F04AA3D-E1DD-42F1-B1B9-2EA4620E2318}" type="sibTrans" cxnId="{AD9D67BB-6D40-4D11-9915-A74397E86D36}">
      <dgm:prSet/>
      <dgm:spPr/>
      <dgm:t>
        <a:bodyPr/>
        <a:lstStyle/>
        <a:p>
          <a:endParaRPr lang="en-US"/>
        </a:p>
      </dgm:t>
    </dgm:pt>
    <dgm:pt modelId="{62030314-CBCA-4B0F-8CD1-CD976A98331F}">
      <dgm:prSet phldrT="[Text]" phldr="0"/>
      <dgm:spPr/>
      <dgm:t>
        <a:bodyPr/>
        <a:lstStyle/>
        <a:p>
          <a:pPr rtl="0"/>
          <a:r>
            <a:rPr lang="en-US">
              <a:latin typeface="Calibri Light" panose="020F0302020204030204"/>
            </a:rPr>
            <a:t>Extract all column/variable</a:t>
          </a:r>
          <a:endParaRPr lang="en-US"/>
        </a:p>
      </dgm:t>
    </dgm:pt>
    <dgm:pt modelId="{9A168224-DAB0-41B7-A458-C1E14203F4BF}" type="parTrans" cxnId="{FFE4B0AF-54B5-4C6A-844D-B7150D3F3B9A}">
      <dgm:prSet/>
      <dgm:spPr/>
      <dgm:t>
        <a:bodyPr/>
        <a:lstStyle/>
        <a:p>
          <a:endParaRPr lang="en-US"/>
        </a:p>
      </dgm:t>
    </dgm:pt>
    <dgm:pt modelId="{1B2F156B-D264-4B14-AE55-8FF8356C01D4}" type="sibTrans" cxnId="{FFE4B0AF-54B5-4C6A-844D-B7150D3F3B9A}">
      <dgm:prSet/>
      <dgm:spPr/>
      <dgm:t>
        <a:bodyPr/>
        <a:lstStyle/>
        <a:p>
          <a:endParaRPr lang="en-US"/>
        </a:p>
      </dgm:t>
    </dgm:pt>
    <dgm:pt modelId="{06AAD5AA-4D2C-49CD-B12A-71F0C1B77446}">
      <dgm:prSet phldrT="[Text]" phldr="0"/>
      <dgm:spPr/>
      <dgm:t>
        <a:bodyPr/>
        <a:lstStyle/>
        <a:p>
          <a:pPr rtl="0"/>
          <a:r>
            <a:rPr lang="en-US">
              <a:latin typeface="Calibri Light" panose="020F0302020204030204"/>
            </a:rPr>
            <a:t>Create data frame</a:t>
          </a:r>
          <a:endParaRPr lang="en-US"/>
        </a:p>
      </dgm:t>
    </dgm:pt>
    <dgm:pt modelId="{7B1D556B-3A2F-47DB-8E0C-58CB8507D542}" type="parTrans" cxnId="{B6E5F1B8-1DC2-44BE-89EF-9E2D3533C0D8}">
      <dgm:prSet/>
      <dgm:spPr/>
      <dgm:t>
        <a:bodyPr/>
        <a:lstStyle/>
        <a:p>
          <a:endParaRPr lang="en-US"/>
        </a:p>
      </dgm:t>
    </dgm:pt>
    <dgm:pt modelId="{29B11651-67FE-4999-8DFF-5797B02989EE}" type="sibTrans" cxnId="{B6E5F1B8-1DC2-44BE-89EF-9E2D3533C0D8}">
      <dgm:prSet/>
      <dgm:spPr/>
      <dgm:t>
        <a:bodyPr/>
        <a:lstStyle/>
        <a:p>
          <a:endParaRPr lang="en-US"/>
        </a:p>
      </dgm:t>
    </dgm:pt>
    <dgm:pt modelId="{E2F909AC-0BD2-4C07-95F2-C77117BC2536}" type="pres">
      <dgm:prSet presAssocID="{29436137-207B-41BD-BF76-302353621849}" presName="diagram" presStyleCnt="0">
        <dgm:presLayoutVars>
          <dgm:dir/>
          <dgm:resizeHandles val="exact"/>
        </dgm:presLayoutVars>
      </dgm:prSet>
      <dgm:spPr/>
    </dgm:pt>
    <dgm:pt modelId="{485939F3-CCA1-43DA-8B02-31FE0A4F94B6}" type="pres">
      <dgm:prSet presAssocID="{9EBF6302-7ED0-447F-88FE-F05A411B73B0}" presName="node" presStyleLbl="node1" presStyleIdx="0" presStyleCnt="3">
        <dgm:presLayoutVars>
          <dgm:bulletEnabled val="1"/>
        </dgm:presLayoutVars>
      </dgm:prSet>
      <dgm:spPr/>
    </dgm:pt>
    <dgm:pt modelId="{6A75ECE7-4F13-4A40-8227-77529E751431}" type="pres">
      <dgm:prSet presAssocID="{9F04AA3D-E1DD-42F1-B1B9-2EA4620E2318}" presName="sibTrans" presStyleLbl="sibTrans2D1" presStyleIdx="0" presStyleCnt="2"/>
      <dgm:spPr/>
    </dgm:pt>
    <dgm:pt modelId="{875A8F23-61A1-4D9D-B180-3910FDB6F7D0}" type="pres">
      <dgm:prSet presAssocID="{9F04AA3D-E1DD-42F1-B1B9-2EA4620E2318}" presName="connectorText" presStyleLbl="sibTrans2D1" presStyleIdx="0" presStyleCnt="2"/>
      <dgm:spPr/>
    </dgm:pt>
    <dgm:pt modelId="{0557470B-EAE3-476F-A485-C4164A7212B8}" type="pres">
      <dgm:prSet presAssocID="{62030314-CBCA-4B0F-8CD1-CD976A98331F}" presName="node" presStyleLbl="node1" presStyleIdx="1" presStyleCnt="3">
        <dgm:presLayoutVars>
          <dgm:bulletEnabled val="1"/>
        </dgm:presLayoutVars>
      </dgm:prSet>
      <dgm:spPr/>
    </dgm:pt>
    <dgm:pt modelId="{D11DD2CD-AF2F-479F-8762-231435EAE4B0}" type="pres">
      <dgm:prSet presAssocID="{1B2F156B-D264-4B14-AE55-8FF8356C01D4}" presName="sibTrans" presStyleLbl="sibTrans2D1" presStyleIdx="1" presStyleCnt="2"/>
      <dgm:spPr/>
    </dgm:pt>
    <dgm:pt modelId="{C9B13941-2064-49E9-A8A2-842624AD1945}" type="pres">
      <dgm:prSet presAssocID="{1B2F156B-D264-4B14-AE55-8FF8356C01D4}" presName="connectorText" presStyleLbl="sibTrans2D1" presStyleIdx="1" presStyleCnt="2"/>
      <dgm:spPr/>
    </dgm:pt>
    <dgm:pt modelId="{F3EDA85D-CEAF-4DEC-BCDF-7EB6B4DA5CF2}" type="pres">
      <dgm:prSet presAssocID="{06AAD5AA-4D2C-49CD-B12A-71F0C1B77446}" presName="node" presStyleLbl="node1" presStyleIdx="2" presStyleCnt="3">
        <dgm:presLayoutVars>
          <dgm:bulletEnabled val="1"/>
        </dgm:presLayoutVars>
      </dgm:prSet>
      <dgm:spPr/>
    </dgm:pt>
  </dgm:ptLst>
  <dgm:cxnLst>
    <dgm:cxn modelId="{F6ABC31E-5C85-414B-958E-19014D085418}" type="presOf" srcId="{9F04AA3D-E1DD-42F1-B1B9-2EA4620E2318}" destId="{6A75ECE7-4F13-4A40-8227-77529E751431}" srcOrd="0" destOrd="0" presId="urn:microsoft.com/office/officeart/2005/8/layout/process5"/>
    <dgm:cxn modelId="{51961F35-4339-49B8-95A8-3267012B1ADE}" type="presOf" srcId="{1B2F156B-D264-4B14-AE55-8FF8356C01D4}" destId="{D11DD2CD-AF2F-479F-8762-231435EAE4B0}" srcOrd="0" destOrd="0" presId="urn:microsoft.com/office/officeart/2005/8/layout/process5"/>
    <dgm:cxn modelId="{B4D6053F-EA3B-4091-B5BA-7B2DB6825FEE}" type="presOf" srcId="{1B2F156B-D264-4B14-AE55-8FF8356C01D4}" destId="{C9B13941-2064-49E9-A8A2-842624AD1945}" srcOrd="1" destOrd="0" presId="urn:microsoft.com/office/officeart/2005/8/layout/process5"/>
    <dgm:cxn modelId="{19271A42-F604-46D0-B219-757C39E85312}" type="presOf" srcId="{9F04AA3D-E1DD-42F1-B1B9-2EA4620E2318}" destId="{875A8F23-61A1-4D9D-B180-3910FDB6F7D0}" srcOrd="1" destOrd="0" presId="urn:microsoft.com/office/officeart/2005/8/layout/process5"/>
    <dgm:cxn modelId="{FFE4B0AF-54B5-4C6A-844D-B7150D3F3B9A}" srcId="{29436137-207B-41BD-BF76-302353621849}" destId="{62030314-CBCA-4B0F-8CD1-CD976A98331F}" srcOrd="1" destOrd="0" parTransId="{9A168224-DAB0-41B7-A458-C1E14203F4BF}" sibTransId="{1B2F156B-D264-4B14-AE55-8FF8356C01D4}"/>
    <dgm:cxn modelId="{B6E5F1B8-1DC2-44BE-89EF-9E2D3533C0D8}" srcId="{29436137-207B-41BD-BF76-302353621849}" destId="{06AAD5AA-4D2C-49CD-B12A-71F0C1B77446}" srcOrd="2" destOrd="0" parTransId="{7B1D556B-3A2F-47DB-8E0C-58CB8507D542}" sibTransId="{29B11651-67FE-4999-8DFF-5797B02989EE}"/>
    <dgm:cxn modelId="{AD9D67BB-6D40-4D11-9915-A74397E86D36}" srcId="{29436137-207B-41BD-BF76-302353621849}" destId="{9EBF6302-7ED0-447F-88FE-F05A411B73B0}" srcOrd="0" destOrd="0" parTransId="{5720F708-417D-46D6-B435-2EFA8D3EE61E}" sibTransId="{9F04AA3D-E1DD-42F1-B1B9-2EA4620E2318}"/>
    <dgm:cxn modelId="{94FC83C8-EC0B-4C5E-9199-3467AE374573}" type="presOf" srcId="{62030314-CBCA-4B0F-8CD1-CD976A98331F}" destId="{0557470B-EAE3-476F-A485-C4164A7212B8}" srcOrd="0" destOrd="0" presId="urn:microsoft.com/office/officeart/2005/8/layout/process5"/>
    <dgm:cxn modelId="{FA128FCC-9EB3-4ACA-9843-063B519658C1}" type="presOf" srcId="{9EBF6302-7ED0-447F-88FE-F05A411B73B0}" destId="{485939F3-CCA1-43DA-8B02-31FE0A4F94B6}" srcOrd="0" destOrd="0" presId="urn:microsoft.com/office/officeart/2005/8/layout/process5"/>
    <dgm:cxn modelId="{D7C11AD3-C679-429B-9E57-BB0C33B3E7C2}" type="presOf" srcId="{06AAD5AA-4D2C-49CD-B12A-71F0C1B77446}" destId="{F3EDA85D-CEAF-4DEC-BCDF-7EB6B4DA5CF2}" srcOrd="0" destOrd="0" presId="urn:microsoft.com/office/officeart/2005/8/layout/process5"/>
    <dgm:cxn modelId="{8AC92DD8-557B-4452-B4DA-76514D29B15B}" type="presOf" srcId="{29436137-207B-41BD-BF76-302353621849}" destId="{E2F909AC-0BD2-4C07-95F2-C77117BC2536}" srcOrd="0" destOrd="0" presId="urn:microsoft.com/office/officeart/2005/8/layout/process5"/>
    <dgm:cxn modelId="{176670C8-8DC7-4969-AB60-8416B5576E47}" type="presParOf" srcId="{E2F909AC-0BD2-4C07-95F2-C77117BC2536}" destId="{485939F3-CCA1-43DA-8B02-31FE0A4F94B6}" srcOrd="0" destOrd="0" presId="urn:microsoft.com/office/officeart/2005/8/layout/process5"/>
    <dgm:cxn modelId="{06FD3F0F-D440-4E4D-A94D-CA94EDC61310}" type="presParOf" srcId="{E2F909AC-0BD2-4C07-95F2-C77117BC2536}" destId="{6A75ECE7-4F13-4A40-8227-77529E751431}" srcOrd="1" destOrd="0" presId="urn:microsoft.com/office/officeart/2005/8/layout/process5"/>
    <dgm:cxn modelId="{20E03FC2-6D63-473F-ACDD-587786DD9790}" type="presParOf" srcId="{6A75ECE7-4F13-4A40-8227-77529E751431}" destId="{875A8F23-61A1-4D9D-B180-3910FDB6F7D0}" srcOrd="0" destOrd="0" presId="urn:microsoft.com/office/officeart/2005/8/layout/process5"/>
    <dgm:cxn modelId="{35692F58-7A62-40E2-838B-7BADE6CE7693}" type="presParOf" srcId="{E2F909AC-0BD2-4C07-95F2-C77117BC2536}" destId="{0557470B-EAE3-476F-A485-C4164A7212B8}" srcOrd="2" destOrd="0" presId="urn:microsoft.com/office/officeart/2005/8/layout/process5"/>
    <dgm:cxn modelId="{519A27D0-C747-4B0F-A4FC-E8D4BD301DC7}" type="presParOf" srcId="{E2F909AC-0BD2-4C07-95F2-C77117BC2536}" destId="{D11DD2CD-AF2F-479F-8762-231435EAE4B0}" srcOrd="3" destOrd="0" presId="urn:microsoft.com/office/officeart/2005/8/layout/process5"/>
    <dgm:cxn modelId="{B4C72CF5-2769-4328-B019-E25BCD766024}" type="presParOf" srcId="{D11DD2CD-AF2F-479F-8762-231435EAE4B0}" destId="{C9B13941-2064-49E9-A8A2-842624AD1945}" srcOrd="0" destOrd="0" presId="urn:microsoft.com/office/officeart/2005/8/layout/process5"/>
    <dgm:cxn modelId="{EDF72382-FEA2-4773-A257-8E7F67AC678E}" type="presParOf" srcId="{E2F909AC-0BD2-4C07-95F2-C77117BC2536}" destId="{F3EDA85D-CEAF-4DEC-BCDF-7EB6B4DA5CF2}" srcOrd="4"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41AB84B-2C7B-4CAA-900E-E95996A8F165}" type="doc">
      <dgm:prSet loTypeId="urn:microsoft.com/office/officeart/2005/8/layout/process1" loCatId="process" qsTypeId="urn:microsoft.com/office/officeart/2005/8/quickstyle/simple1" qsCatId="simple" csTypeId="urn:microsoft.com/office/officeart/2005/8/colors/accent1_2" csCatId="accent1" phldr="1"/>
      <dgm:spPr/>
    </dgm:pt>
    <dgm:pt modelId="{48C63B13-3C66-443F-A4F5-6AB9A044C508}">
      <dgm:prSet phldrT="[Text]" phldr="0"/>
      <dgm:spPr/>
      <dgm:t>
        <a:bodyPr/>
        <a:lstStyle/>
        <a:p>
          <a:r>
            <a:rPr lang="en-US"/>
            <a:t>Creating Landing class</a:t>
          </a:r>
        </a:p>
      </dgm:t>
    </dgm:pt>
    <dgm:pt modelId="{E7BD472F-2151-44E6-B6F8-B225FD853B88}" type="parTrans" cxnId="{8D44BB5F-7ACB-4B8A-B0D2-DA9A9E783EE5}">
      <dgm:prSet/>
      <dgm:spPr/>
    </dgm:pt>
    <dgm:pt modelId="{782AAF82-A031-406A-BB3B-637C69C310BA}" type="sibTrans" cxnId="{8D44BB5F-7ACB-4B8A-B0D2-DA9A9E783EE5}">
      <dgm:prSet/>
      <dgm:spPr/>
      <dgm:t>
        <a:bodyPr/>
        <a:lstStyle/>
        <a:p>
          <a:endParaRPr lang="en-US"/>
        </a:p>
      </dgm:t>
    </dgm:pt>
    <dgm:pt modelId="{9B85BF0E-D499-48DB-B0AD-20DBCE90BECC}">
      <dgm:prSet phldr="0"/>
      <dgm:spPr/>
      <dgm:t>
        <a:bodyPr/>
        <a:lstStyle/>
        <a:p>
          <a:pPr rtl="0"/>
          <a:r>
            <a:rPr lang="en-US"/>
            <a:t>Deal with missing value</a:t>
          </a:r>
        </a:p>
      </dgm:t>
    </dgm:pt>
    <dgm:pt modelId="{93E117BC-3E30-476F-9CA4-68593DBF2A6B}" type="parTrans" cxnId="{7E0F0E70-64E6-45E6-8F5F-AAF622CDD618}">
      <dgm:prSet/>
      <dgm:spPr/>
    </dgm:pt>
    <dgm:pt modelId="{8F6EFD6D-7AD9-4850-BD33-12100D61D100}" type="sibTrans" cxnId="{7E0F0E70-64E6-45E6-8F5F-AAF622CDD618}">
      <dgm:prSet/>
      <dgm:spPr/>
      <dgm:t>
        <a:bodyPr/>
        <a:lstStyle/>
        <a:p>
          <a:endParaRPr lang="en-US"/>
        </a:p>
      </dgm:t>
    </dgm:pt>
    <dgm:pt modelId="{8B5EB111-5DB9-4343-ADE6-5C979461C72A}">
      <dgm:prSet phldr="0"/>
      <dgm:spPr/>
      <dgm:t>
        <a:bodyPr/>
        <a:lstStyle/>
        <a:p>
          <a:r>
            <a:rPr lang="en-US"/>
            <a:t>Data Analysis</a:t>
          </a:r>
        </a:p>
      </dgm:t>
    </dgm:pt>
    <dgm:pt modelId="{55E8F4E7-A5F9-4A5C-89C8-1D6813079B0E}" type="parTrans" cxnId="{3DE4B42A-E190-4627-8E4A-BEDE18846D62}">
      <dgm:prSet/>
      <dgm:spPr/>
    </dgm:pt>
    <dgm:pt modelId="{757FC200-72C9-432E-A9DA-4FB687ED2471}" type="sibTrans" cxnId="{3DE4B42A-E190-4627-8E4A-BEDE18846D62}">
      <dgm:prSet/>
      <dgm:spPr/>
      <dgm:t>
        <a:bodyPr/>
        <a:lstStyle/>
        <a:p>
          <a:endParaRPr lang="en-US"/>
        </a:p>
      </dgm:t>
    </dgm:pt>
    <dgm:pt modelId="{0A5E9447-5EAE-429C-81BC-A1893211CC4A}" type="pres">
      <dgm:prSet presAssocID="{D41AB84B-2C7B-4CAA-900E-E95996A8F165}" presName="Name0" presStyleCnt="0">
        <dgm:presLayoutVars>
          <dgm:dir/>
          <dgm:resizeHandles val="exact"/>
        </dgm:presLayoutVars>
      </dgm:prSet>
      <dgm:spPr/>
    </dgm:pt>
    <dgm:pt modelId="{565728E0-41F7-425B-A87C-ECC1976A53CF}" type="pres">
      <dgm:prSet presAssocID="{9B85BF0E-D499-48DB-B0AD-20DBCE90BECC}" presName="node" presStyleLbl="node1" presStyleIdx="0" presStyleCnt="3">
        <dgm:presLayoutVars>
          <dgm:bulletEnabled val="1"/>
        </dgm:presLayoutVars>
      </dgm:prSet>
      <dgm:spPr/>
    </dgm:pt>
    <dgm:pt modelId="{B21C42F5-3EEA-40E3-BB05-73D5B7081C8D}" type="pres">
      <dgm:prSet presAssocID="{8F6EFD6D-7AD9-4850-BD33-12100D61D100}" presName="sibTrans" presStyleLbl="sibTrans2D1" presStyleIdx="0" presStyleCnt="2"/>
      <dgm:spPr/>
    </dgm:pt>
    <dgm:pt modelId="{979E7E60-7BC8-49E9-A765-D5D5273B7782}" type="pres">
      <dgm:prSet presAssocID="{8F6EFD6D-7AD9-4850-BD33-12100D61D100}" presName="connectorText" presStyleLbl="sibTrans2D1" presStyleIdx="0" presStyleCnt="2"/>
      <dgm:spPr/>
    </dgm:pt>
    <dgm:pt modelId="{E062C8A5-CFF3-44BD-AF2D-8F7693582279}" type="pres">
      <dgm:prSet presAssocID="{8B5EB111-5DB9-4343-ADE6-5C979461C72A}" presName="node" presStyleLbl="node1" presStyleIdx="1" presStyleCnt="3">
        <dgm:presLayoutVars>
          <dgm:bulletEnabled val="1"/>
        </dgm:presLayoutVars>
      </dgm:prSet>
      <dgm:spPr/>
    </dgm:pt>
    <dgm:pt modelId="{25F86BA2-CB12-4B7F-9EC9-A2F8909700E5}" type="pres">
      <dgm:prSet presAssocID="{757FC200-72C9-432E-A9DA-4FB687ED2471}" presName="sibTrans" presStyleLbl="sibTrans2D1" presStyleIdx="1" presStyleCnt="2"/>
      <dgm:spPr/>
    </dgm:pt>
    <dgm:pt modelId="{67ECAE36-FB29-46BA-A66D-FEE54762E054}" type="pres">
      <dgm:prSet presAssocID="{757FC200-72C9-432E-A9DA-4FB687ED2471}" presName="connectorText" presStyleLbl="sibTrans2D1" presStyleIdx="1" presStyleCnt="2"/>
      <dgm:spPr/>
    </dgm:pt>
    <dgm:pt modelId="{2A494F1F-03E6-4B28-A6DB-44EADF313358}" type="pres">
      <dgm:prSet presAssocID="{48C63B13-3C66-443F-A4F5-6AB9A044C508}" presName="node" presStyleLbl="node1" presStyleIdx="2" presStyleCnt="3">
        <dgm:presLayoutVars>
          <dgm:bulletEnabled val="1"/>
        </dgm:presLayoutVars>
      </dgm:prSet>
      <dgm:spPr/>
    </dgm:pt>
  </dgm:ptLst>
  <dgm:cxnLst>
    <dgm:cxn modelId="{89A85B00-5CF7-4563-BE88-BEB87CF47591}" type="presOf" srcId="{8F6EFD6D-7AD9-4850-BD33-12100D61D100}" destId="{B21C42F5-3EEA-40E3-BB05-73D5B7081C8D}" srcOrd="0" destOrd="0" presId="urn:microsoft.com/office/officeart/2005/8/layout/process1"/>
    <dgm:cxn modelId="{22FDA217-D764-4A7E-B6AF-C4FAA7BDA69E}" type="presOf" srcId="{48C63B13-3C66-443F-A4F5-6AB9A044C508}" destId="{2A494F1F-03E6-4B28-A6DB-44EADF313358}" srcOrd="0" destOrd="0" presId="urn:microsoft.com/office/officeart/2005/8/layout/process1"/>
    <dgm:cxn modelId="{3DE4B42A-E190-4627-8E4A-BEDE18846D62}" srcId="{D41AB84B-2C7B-4CAA-900E-E95996A8F165}" destId="{8B5EB111-5DB9-4343-ADE6-5C979461C72A}" srcOrd="1" destOrd="0" parTransId="{55E8F4E7-A5F9-4A5C-89C8-1D6813079B0E}" sibTransId="{757FC200-72C9-432E-A9DA-4FB687ED2471}"/>
    <dgm:cxn modelId="{3D35422F-68FD-4C52-AEF1-190D585C6467}" type="presOf" srcId="{8F6EFD6D-7AD9-4850-BD33-12100D61D100}" destId="{979E7E60-7BC8-49E9-A765-D5D5273B7782}" srcOrd="1" destOrd="0" presId="urn:microsoft.com/office/officeart/2005/8/layout/process1"/>
    <dgm:cxn modelId="{8D44BB5F-7ACB-4B8A-B0D2-DA9A9E783EE5}" srcId="{D41AB84B-2C7B-4CAA-900E-E95996A8F165}" destId="{48C63B13-3C66-443F-A4F5-6AB9A044C508}" srcOrd="2" destOrd="0" parTransId="{E7BD472F-2151-44E6-B6F8-B225FD853B88}" sibTransId="{782AAF82-A031-406A-BB3B-637C69C310BA}"/>
    <dgm:cxn modelId="{7E0F0E70-64E6-45E6-8F5F-AAF622CDD618}" srcId="{D41AB84B-2C7B-4CAA-900E-E95996A8F165}" destId="{9B85BF0E-D499-48DB-B0AD-20DBCE90BECC}" srcOrd="0" destOrd="0" parTransId="{93E117BC-3E30-476F-9CA4-68593DBF2A6B}" sibTransId="{8F6EFD6D-7AD9-4850-BD33-12100D61D100}"/>
    <dgm:cxn modelId="{B8EEE285-50A9-4FA2-8087-3A56BB0D0E87}" type="presOf" srcId="{757FC200-72C9-432E-A9DA-4FB687ED2471}" destId="{25F86BA2-CB12-4B7F-9EC9-A2F8909700E5}" srcOrd="0" destOrd="0" presId="urn:microsoft.com/office/officeart/2005/8/layout/process1"/>
    <dgm:cxn modelId="{371F8EA8-F516-43E5-870D-E94EF82642CF}" type="presOf" srcId="{757FC200-72C9-432E-A9DA-4FB687ED2471}" destId="{67ECAE36-FB29-46BA-A66D-FEE54762E054}" srcOrd="1" destOrd="0" presId="urn:microsoft.com/office/officeart/2005/8/layout/process1"/>
    <dgm:cxn modelId="{6095B7AF-EF51-4DBC-AF79-CC7840021169}" type="presOf" srcId="{9B85BF0E-D499-48DB-B0AD-20DBCE90BECC}" destId="{565728E0-41F7-425B-A87C-ECC1976A53CF}" srcOrd="0" destOrd="0" presId="urn:microsoft.com/office/officeart/2005/8/layout/process1"/>
    <dgm:cxn modelId="{4B5B49CC-E759-44D2-8595-6C211D875E71}" type="presOf" srcId="{D41AB84B-2C7B-4CAA-900E-E95996A8F165}" destId="{0A5E9447-5EAE-429C-81BC-A1893211CC4A}" srcOrd="0" destOrd="0" presId="urn:microsoft.com/office/officeart/2005/8/layout/process1"/>
    <dgm:cxn modelId="{BBC2BBF7-5819-40A8-94FB-599D24EF8641}" type="presOf" srcId="{8B5EB111-5DB9-4343-ADE6-5C979461C72A}" destId="{E062C8A5-CFF3-44BD-AF2D-8F7693582279}" srcOrd="0" destOrd="0" presId="urn:microsoft.com/office/officeart/2005/8/layout/process1"/>
    <dgm:cxn modelId="{BF304A9E-716F-4894-878C-ADF40972B7E5}" type="presParOf" srcId="{0A5E9447-5EAE-429C-81BC-A1893211CC4A}" destId="{565728E0-41F7-425B-A87C-ECC1976A53CF}" srcOrd="0" destOrd="0" presId="urn:microsoft.com/office/officeart/2005/8/layout/process1"/>
    <dgm:cxn modelId="{C3D95E7B-EB0F-4644-9C56-C2100345528A}" type="presParOf" srcId="{0A5E9447-5EAE-429C-81BC-A1893211CC4A}" destId="{B21C42F5-3EEA-40E3-BB05-73D5B7081C8D}" srcOrd="1" destOrd="0" presId="urn:microsoft.com/office/officeart/2005/8/layout/process1"/>
    <dgm:cxn modelId="{C790A1A9-E792-46BE-AC3C-4BDA69D68F6D}" type="presParOf" srcId="{B21C42F5-3EEA-40E3-BB05-73D5B7081C8D}" destId="{979E7E60-7BC8-49E9-A765-D5D5273B7782}" srcOrd="0" destOrd="0" presId="urn:microsoft.com/office/officeart/2005/8/layout/process1"/>
    <dgm:cxn modelId="{5CBBADB5-E278-4534-A5C3-1A581A44B2FC}" type="presParOf" srcId="{0A5E9447-5EAE-429C-81BC-A1893211CC4A}" destId="{E062C8A5-CFF3-44BD-AF2D-8F7693582279}" srcOrd="2" destOrd="0" presId="urn:microsoft.com/office/officeart/2005/8/layout/process1"/>
    <dgm:cxn modelId="{425FA51E-0F08-46A4-8884-9C61DC7B6A05}" type="presParOf" srcId="{0A5E9447-5EAE-429C-81BC-A1893211CC4A}" destId="{25F86BA2-CB12-4B7F-9EC9-A2F8909700E5}" srcOrd="3" destOrd="0" presId="urn:microsoft.com/office/officeart/2005/8/layout/process1"/>
    <dgm:cxn modelId="{80E448EB-6F40-4ABF-9404-F9D6664974AE}" type="presParOf" srcId="{25F86BA2-CB12-4B7F-9EC9-A2F8909700E5}" destId="{67ECAE36-FB29-46BA-A66D-FEE54762E054}" srcOrd="0" destOrd="0" presId="urn:microsoft.com/office/officeart/2005/8/layout/process1"/>
    <dgm:cxn modelId="{1DA31505-3CF3-41AD-B8C8-09D7F1EBFA08}" type="presParOf" srcId="{0A5E9447-5EAE-429C-81BC-A1893211CC4A}" destId="{2A494F1F-03E6-4B28-A6DB-44EADF313358}"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81929D0-9ECC-4876-B5FF-B11C6FCADC0E}" type="doc">
      <dgm:prSet loTypeId="urn:microsoft.com/office/officeart/2005/8/layout/process1" loCatId="process" qsTypeId="urn:microsoft.com/office/officeart/2005/8/quickstyle/simple1" qsCatId="simple" csTypeId="urn:microsoft.com/office/officeart/2005/8/colors/accent1_2" csCatId="accent1" phldr="1"/>
      <dgm:spPr/>
    </dgm:pt>
    <dgm:pt modelId="{BAC08A13-AB79-4CBE-8AEE-E9B44AEEC9FE}">
      <dgm:prSet phldrT="[Text]" phldr="0"/>
      <dgm:spPr/>
      <dgm:t>
        <a:bodyPr/>
        <a:lstStyle/>
        <a:p>
          <a:r>
            <a:rPr lang="en-US" dirty="0"/>
            <a:t>Predict using Test Data</a:t>
          </a:r>
        </a:p>
      </dgm:t>
    </dgm:pt>
    <dgm:pt modelId="{7557B300-192E-45C4-BED8-42652F92DDA0}" type="parTrans" cxnId="{89924D12-477C-426D-AC5B-3C50EE47A94E}">
      <dgm:prSet/>
      <dgm:spPr/>
    </dgm:pt>
    <dgm:pt modelId="{FAE7E094-79BC-4F7B-9E46-FC89531B2404}" type="sibTrans" cxnId="{89924D12-477C-426D-AC5B-3C50EE47A94E}">
      <dgm:prSet/>
      <dgm:spPr/>
      <dgm:t>
        <a:bodyPr/>
        <a:lstStyle/>
        <a:p>
          <a:endParaRPr lang="en-US"/>
        </a:p>
      </dgm:t>
    </dgm:pt>
    <dgm:pt modelId="{70594FBE-F58B-43B5-A137-F9142AB432EC}">
      <dgm:prSet phldrT="[Text]" phldr="0"/>
      <dgm:spPr/>
      <dgm:t>
        <a:bodyPr/>
        <a:lstStyle/>
        <a:p>
          <a:r>
            <a:rPr lang="en-US" dirty="0"/>
            <a:t>Count All Method Accuracy</a:t>
          </a:r>
        </a:p>
      </dgm:t>
    </dgm:pt>
    <dgm:pt modelId="{9764E25A-FE51-46C2-B091-92C6C03097F5}" type="parTrans" cxnId="{A1586CC3-36F6-4FE4-A17F-53F7ABCA2325}">
      <dgm:prSet/>
      <dgm:spPr/>
    </dgm:pt>
    <dgm:pt modelId="{CEA452ED-6F96-4E48-9104-D2841816DFDB}" type="sibTrans" cxnId="{A1586CC3-36F6-4FE4-A17F-53F7ABCA2325}">
      <dgm:prSet/>
      <dgm:spPr/>
      <dgm:t>
        <a:bodyPr/>
        <a:lstStyle/>
        <a:p>
          <a:endParaRPr lang="en-US"/>
        </a:p>
      </dgm:t>
    </dgm:pt>
    <dgm:pt modelId="{F145A03B-880A-496D-A806-FD9F687E5C02}">
      <dgm:prSet phldr="0"/>
      <dgm:spPr/>
      <dgm:t>
        <a:bodyPr/>
        <a:lstStyle/>
        <a:p>
          <a:r>
            <a:rPr lang="en-US" dirty="0"/>
            <a:t>Load Data</a:t>
          </a:r>
        </a:p>
      </dgm:t>
    </dgm:pt>
    <dgm:pt modelId="{F8AC7893-4848-4487-9812-095B03A3B6FA}" type="parTrans" cxnId="{7C7C046D-8F7A-46B3-B2C3-8632CE2F44E5}">
      <dgm:prSet/>
      <dgm:spPr/>
    </dgm:pt>
    <dgm:pt modelId="{5FB849A6-AD62-490D-9D98-4F7F557B4F2F}" type="sibTrans" cxnId="{7C7C046D-8F7A-46B3-B2C3-8632CE2F44E5}">
      <dgm:prSet/>
      <dgm:spPr/>
      <dgm:t>
        <a:bodyPr/>
        <a:lstStyle/>
        <a:p>
          <a:endParaRPr lang="en-US"/>
        </a:p>
      </dgm:t>
    </dgm:pt>
    <dgm:pt modelId="{D44C11CA-A30E-40D4-AAA6-E9E536D03668}">
      <dgm:prSet phldr="0"/>
      <dgm:spPr/>
      <dgm:t>
        <a:bodyPr/>
        <a:lstStyle/>
        <a:p>
          <a:r>
            <a:rPr lang="en-US" dirty="0"/>
            <a:t>Process Data</a:t>
          </a:r>
        </a:p>
      </dgm:t>
    </dgm:pt>
    <dgm:pt modelId="{3C2CC932-EC50-4C96-88EF-792737579C18}" type="parTrans" cxnId="{DD90ADAB-BC47-4BCC-9B24-FAC8B1164910}">
      <dgm:prSet/>
      <dgm:spPr/>
    </dgm:pt>
    <dgm:pt modelId="{50B810CC-01E1-4552-88ED-CACB926AB971}" type="sibTrans" cxnId="{DD90ADAB-BC47-4BCC-9B24-FAC8B1164910}">
      <dgm:prSet/>
      <dgm:spPr/>
      <dgm:t>
        <a:bodyPr/>
        <a:lstStyle/>
        <a:p>
          <a:endParaRPr lang="en-US"/>
        </a:p>
      </dgm:t>
    </dgm:pt>
    <dgm:pt modelId="{0D41FF10-66B0-43AC-8723-355E7A940712}">
      <dgm:prSet phldr="0"/>
      <dgm:spPr/>
      <dgm:t>
        <a:bodyPr/>
        <a:lstStyle/>
        <a:p>
          <a:r>
            <a:rPr lang="en-US" dirty="0"/>
            <a:t>Split to Train/Test Data</a:t>
          </a:r>
        </a:p>
      </dgm:t>
    </dgm:pt>
    <dgm:pt modelId="{5F54BAD5-D0E4-47FD-9789-7B367A2B4CE7}" type="parTrans" cxnId="{663BA863-409F-481B-A16C-6158EE884EE9}">
      <dgm:prSet/>
      <dgm:spPr/>
    </dgm:pt>
    <dgm:pt modelId="{91AF0FC7-49EB-4678-8A3D-BC6CDCE442D6}" type="sibTrans" cxnId="{663BA863-409F-481B-A16C-6158EE884EE9}">
      <dgm:prSet/>
      <dgm:spPr/>
      <dgm:t>
        <a:bodyPr/>
        <a:lstStyle/>
        <a:p>
          <a:endParaRPr lang="en-US"/>
        </a:p>
      </dgm:t>
    </dgm:pt>
    <dgm:pt modelId="{78723028-29C7-4D63-926C-D79C018D92EE}">
      <dgm:prSet phldr="0"/>
      <dgm:spPr/>
      <dgm:t>
        <a:bodyPr/>
        <a:lstStyle/>
        <a:p>
          <a:r>
            <a:rPr lang="en-US" dirty="0"/>
            <a:t>Fit Train Data</a:t>
          </a:r>
        </a:p>
      </dgm:t>
    </dgm:pt>
    <dgm:pt modelId="{20BCF34A-5E95-4BF5-B0BA-DF717B919AE3}" type="parTrans" cxnId="{F91BD63D-8659-45A1-8015-AB4557D3734E}">
      <dgm:prSet/>
      <dgm:spPr/>
    </dgm:pt>
    <dgm:pt modelId="{BF35D220-7AEC-4DDA-95CF-2AACC5C42D50}" type="sibTrans" cxnId="{F91BD63D-8659-45A1-8015-AB4557D3734E}">
      <dgm:prSet/>
      <dgm:spPr/>
      <dgm:t>
        <a:bodyPr/>
        <a:lstStyle/>
        <a:p>
          <a:endParaRPr lang="en-US"/>
        </a:p>
      </dgm:t>
    </dgm:pt>
    <dgm:pt modelId="{D5BE0E98-C1D1-49F1-9839-E84C15D80ABB}" type="pres">
      <dgm:prSet presAssocID="{381929D0-9ECC-4876-B5FF-B11C6FCADC0E}" presName="Name0" presStyleCnt="0">
        <dgm:presLayoutVars>
          <dgm:dir/>
          <dgm:resizeHandles val="exact"/>
        </dgm:presLayoutVars>
      </dgm:prSet>
      <dgm:spPr/>
    </dgm:pt>
    <dgm:pt modelId="{EE0FD12B-F716-4419-B5CF-1D5A0ED4B32D}" type="pres">
      <dgm:prSet presAssocID="{F145A03B-880A-496D-A806-FD9F687E5C02}" presName="node" presStyleLbl="node1" presStyleIdx="0" presStyleCnt="6">
        <dgm:presLayoutVars>
          <dgm:bulletEnabled val="1"/>
        </dgm:presLayoutVars>
      </dgm:prSet>
      <dgm:spPr/>
    </dgm:pt>
    <dgm:pt modelId="{A40DCC6F-1075-4BA1-AED5-255AA9866990}" type="pres">
      <dgm:prSet presAssocID="{5FB849A6-AD62-490D-9D98-4F7F557B4F2F}" presName="sibTrans" presStyleLbl="sibTrans2D1" presStyleIdx="0" presStyleCnt="5"/>
      <dgm:spPr/>
    </dgm:pt>
    <dgm:pt modelId="{CEAD298F-E363-4AC6-BD72-A8F410F4015E}" type="pres">
      <dgm:prSet presAssocID="{5FB849A6-AD62-490D-9D98-4F7F557B4F2F}" presName="connectorText" presStyleLbl="sibTrans2D1" presStyleIdx="0" presStyleCnt="5"/>
      <dgm:spPr/>
    </dgm:pt>
    <dgm:pt modelId="{E5183841-3837-4982-B377-CD8097E491C0}" type="pres">
      <dgm:prSet presAssocID="{D44C11CA-A30E-40D4-AAA6-E9E536D03668}" presName="node" presStyleLbl="node1" presStyleIdx="1" presStyleCnt="6">
        <dgm:presLayoutVars>
          <dgm:bulletEnabled val="1"/>
        </dgm:presLayoutVars>
      </dgm:prSet>
      <dgm:spPr/>
    </dgm:pt>
    <dgm:pt modelId="{D2CEF382-AB9C-478C-8C62-1B90C45AA487}" type="pres">
      <dgm:prSet presAssocID="{50B810CC-01E1-4552-88ED-CACB926AB971}" presName="sibTrans" presStyleLbl="sibTrans2D1" presStyleIdx="1" presStyleCnt="5"/>
      <dgm:spPr/>
    </dgm:pt>
    <dgm:pt modelId="{9720DE00-7634-4E15-AFF1-3091D79A3C72}" type="pres">
      <dgm:prSet presAssocID="{50B810CC-01E1-4552-88ED-CACB926AB971}" presName="connectorText" presStyleLbl="sibTrans2D1" presStyleIdx="1" presStyleCnt="5"/>
      <dgm:spPr/>
    </dgm:pt>
    <dgm:pt modelId="{C8DDACA3-C0FD-4CBE-9277-0A3725240ABD}" type="pres">
      <dgm:prSet presAssocID="{0D41FF10-66B0-43AC-8723-355E7A940712}" presName="node" presStyleLbl="node1" presStyleIdx="2" presStyleCnt="6">
        <dgm:presLayoutVars>
          <dgm:bulletEnabled val="1"/>
        </dgm:presLayoutVars>
      </dgm:prSet>
      <dgm:spPr/>
    </dgm:pt>
    <dgm:pt modelId="{769B87FB-49DE-4D6B-94B7-1A24AB5CF17F}" type="pres">
      <dgm:prSet presAssocID="{91AF0FC7-49EB-4678-8A3D-BC6CDCE442D6}" presName="sibTrans" presStyleLbl="sibTrans2D1" presStyleIdx="2" presStyleCnt="5"/>
      <dgm:spPr/>
    </dgm:pt>
    <dgm:pt modelId="{DB43CB7C-7E0F-41F1-892E-F85C9CF7A5AC}" type="pres">
      <dgm:prSet presAssocID="{91AF0FC7-49EB-4678-8A3D-BC6CDCE442D6}" presName="connectorText" presStyleLbl="sibTrans2D1" presStyleIdx="2" presStyleCnt="5"/>
      <dgm:spPr/>
    </dgm:pt>
    <dgm:pt modelId="{49ED4E63-1EE4-44E4-8EB0-CB9E742CBC81}" type="pres">
      <dgm:prSet presAssocID="{78723028-29C7-4D63-926C-D79C018D92EE}" presName="node" presStyleLbl="node1" presStyleIdx="3" presStyleCnt="6">
        <dgm:presLayoutVars>
          <dgm:bulletEnabled val="1"/>
        </dgm:presLayoutVars>
      </dgm:prSet>
      <dgm:spPr/>
    </dgm:pt>
    <dgm:pt modelId="{44BDE033-C1DC-4B17-9E6B-4E25DC25D848}" type="pres">
      <dgm:prSet presAssocID="{BF35D220-7AEC-4DDA-95CF-2AACC5C42D50}" presName="sibTrans" presStyleLbl="sibTrans2D1" presStyleIdx="3" presStyleCnt="5"/>
      <dgm:spPr/>
    </dgm:pt>
    <dgm:pt modelId="{2EAB61F5-2F95-40A2-8CA0-79D8CC066F79}" type="pres">
      <dgm:prSet presAssocID="{BF35D220-7AEC-4DDA-95CF-2AACC5C42D50}" presName="connectorText" presStyleLbl="sibTrans2D1" presStyleIdx="3" presStyleCnt="5"/>
      <dgm:spPr/>
    </dgm:pt>
    <dgm:pt modelId="{0249C428-A1A4-44D7-A252-6FA1DAC79AAD}" type="pres">
      <dgm:prSet presAssocID="{BAC08A13-AB79-4CBE-8AEE-E9B44AEEC9FE}" presName="node" presStyleLbl="node1" presStyleIdx="4" presStyleCnt="6">
        <dgm:presLayoutVars>
          <dgm:bulletEnabled val="1"/>
        </dgm:presLayoutVars>
      </dgm:prSet>
      <dgm:spPr/>
    </dgm:pt>
    <dgm:pt modelId="{13D75206-4981-45B2-8B30-7D1585CEBAF6}" type="pres">
      <dgm:prSet presAssocID="{FAE7E094-79BC-4F7B-9E46-FC89531B2404}" presName="sibTrans" presStyleLbl="sibTrans2D1" presStyleIdx="4" presStyleCnt="5"/>
      <dgm:spPr/>
    </dgm:pt>
    <dgm:pt modelId="{F6D797A6-3429-4BE3-AC09-B153FAC0B566}" type="pres">
      <dgm:prSet presAssocID="{FAE7E094-79BC-4F7B-9E46-FC89531B2404}" presName="connectorText" presStyleLbl="sibTrans2D1" presStyleIdx="4" presStyleCnt="5"/>
      <dgm:spPr/>
    </dgm:pt>
    <dgm:pt modelId="{CEC08B57-9D93-4A0E-940B-268F7F512F5D}" type="pres">
      <dgm:prSet presAssocID="{70594FBE-F58B-43B5-A137-F9142AB432EC}" presName="node" presStyleLbl="node1" presStyleIdx="5" presStyleCnt="6">
        <dgm:presLayoutVars>
          <dgm:bulletEnabled val="1"/>
        </dgm:presLayoutVars>
      </dgm:prSet>
      <dgm:spPr/>
    </dgm:pt>
  </dgm:ptLst>
  <dgm:cxnLst>
    <dgm:cxn modelId="{89924D12-477C-426D-AC5B-3C50EE47A94E}" srcId="{381929D0-9ECC-4876-B5FF-B11C6FCADC0E}" destId="{BAC08A13-AB79-4CBE-8AEE-E9B44AEEC9FE}" srcOrd="4" destOrd="0" parTransId="{7557B300-192E-45C4-BED8-42652F92DDA0}" sibTransId="{FAE7E094-79BC-4F7B-9E46-FC89531B2404}"/>
    <dgm:cxn modelId="{6BF0F419-0365-4795-B216-369A1CE02C9E}" type="presOf" srcId="{91AF0FC7-49EB-4678-8A3D-BC6CDCE442D6}" destId="{769B87FB-49DE-4D6B-94B7-1A24AB5CF17F}" srcOrd="0" destOrd="0" presId="urn:microsoft.com/office/officeart/2005/8/layout/process1"/>
    <dgm:cxn modelId="{F91BD63D-8659-45A1-8015-AB4557D3734E}" srcId="{381929D0-9ECC-4876-B5FF-B11C6FCADC0E}" destId="{78723028-29C7-4D63-926C-D79C018D92EE}" srcOrd="3" destOrd="0" parTransId="{20BCF34A-5E95-4BF5-B0BA-DF717B919AE3}" sibTransId="{BF35D220-7AEC-4DDA-95CF-2AACC5C42D50}"/>
    <dgm:cxn modelId="{F905F23D-536F-4025-849A-D70A11873843}" type="presOf" srcId="{0D41FF10-66B0-43AC-8723-355E7A940712}" destId="{C8DDACA3-C0FD-4CBE-9277-0A3725240ABD}" srcOrd="0" destOrd="0" presId="urn:microsoft.com/office/officeart/2005/8/layout/process1"/>
    <dgm:cxn modelId="{663BA863-409F-481B-A16C-6158EE884EE9}" srcId="{381929D0-9ECC-4876-B5FF-B11C6FCADC0E}" destId="{0D41FF10-66B0-43AC-8723-355E7A940712}" srcOrd="2" destOrd="0" parTransId="{5F54BAD5-D0E4-47FD-9789-7B367A2B4CE7}" sibTransId="{91AF0FC7-49EB-4678-8A3D-BC6CDCE442D6}"/>
    <dgm:cxn modelId="{81AB0166-1192-4F11-B8BB-ED7A8535252A}" type="presOf" srcId="{50B810CC-01E1-4552-88ED-CACB926AB971}" destId="{9720DE00-7634-4E15-AFF1-3091D79A3C72}" srcOrd="1" destOrd="0" presId="urn:microsoft.com/office/officeart/2005/8/layout/process1"/>
    <dgm:cxn modelId="{DC8B1348-AA03-486A-A1DA-EEDD988A23A9}" type="presOf" srcId="{BF35D220-7AEC-4DDA-95CF-2AACC5C42D50}" destId="{44BDE033-C1DC-4B17-9E6B-4E25DC25D848}" srcOrd="0" destOrd="0" presId="urn:microsoft.com/office/officeart/2005/8/layout/process1"/>
    <dgm:cxn modelId="{7BC4414A-52FF-4890-8BCC-AC5452BFF060}" type="presOf" srcId="{381929D0-9ECC-4876-B5FF-B11C6FCADC0E}" destId="{D5BE0E98-C1D1-49F1-9839-E84C15D80ABB}" srcOrd="0" destOrd="0" presId="urn:microsoft.com/office/officeart/2005/8/layout/process1"/>
    <dgm:cxn modelId="{7C7C046D-8F7A-46B3-B2C3-8632CE2F44E5}" srcId="{381929D0-9ECC-4876-B5FF-B11C6FCADC0E}" destId="{F145A03B-880A-496D-A806-FD9F687E5C02}" srcOrd="0" destOrd="0" parTransId="{F8AC7893-4848-4487-9812-095B03A3B6FA}" sibTransId="{5FB849A6-AD62-490D-9D98-4F7F557B4F2F}"/>
    <dgm:cxn modelId="{90985950-1246-4482-8279-7744315A8D7E}" type="presOf" srcId="{70594FBE-F58B-43B5-A137-F9142AB432EC}" destId="{CEC08B57-9D93-4A0E-940B-268F7F512F5D}" srcOrd="0" destOrd="0" presId="urn:microsoft.com/office/officeart/2005/8/layout/process1"/>
    <dgm:cxn modelId="{AD51F753-E40C-46D7-81FB-F30A915AA491}" type="presOf" srcId="{F145A03B-880A-496D-A806-FD9F687E5C02}" destId="{EE0FD12B-F716-4419-B5CF-1D5A0ED4B32D}" srcOrd="0" destOrd="0" presId="urn:microsoft.com/office/officeart/2005/8/layout/process1"/>
    <dgm:cxn modelId="{FBE6F355-5F6F-4247-AF27-05CFBE3EE5EC}" type="presOf" srcId="{BAC08A13-AB79-4CBE-8AEE-E9B44AEEC9FE}" destId="{0249C428-A1A4-44D7-A252-6FA1DAC79AAD}" srcOrd="0" destOrd="0" presId="urn:microsoft.com/office/officeart/2005/8/layout/process1"/>
    <dgm:cxn modelId="{AF796958-6032-4B56-A8B4-EB9DCABF15D4}" type="presOf" srcId="{91AF0FC7-49EB-4678-8A3D-BC6CDCE442D6}" destId="{DB43CB7C-7E0F-41F1-892E-F85C9CF7A5AC}" srcOrd="1" destOrd="0" presId="urn:microsoft.com/office/officeart/2005/8/layout/process1"/>
    <dgm:cxn modelId="{3A59317E-9372-45A6-A3D9-7CC91F1E1D37}" type="presOf" srcId="{5FB849A6-AD62-490D-9D98-4F7F557B4F2F}" destId="{CEAD298F-E363-4AC6-BD72-A8F410F4015E}" srcOrd="1" destOrd="0" presId="urn:microsoft.com/office/officeart/2005/8/layout/process1"/>
    <dgm:cxn modelId="{02B67F99-97FD-4C5D-BF31-E191D27EFDED}" type="presOf" srcId="{BF35D220-7AEC-4DDA-95CF-2AACC5C42D50}" destId="{2EAB61F5-2F95-40A2-8CA0-79D8CC066F79}" srcOrd="1" destOrd="0" presId="urn:microsoft.com/office/officeart/2005/8/layout/process1"/>
    <dgm:cxn modelId="{06898F9E-7035-48C6-B407-F7EB37FDBF0C}" type="presOf" srcId="{D44C11CA-A30E-40D4-AAA6-E9E536D03668}" destId="{E5183841-3837-4982-B377-CD8097E491C0}" srcOrd="0" destOrd="0" presId="urn:microsoft.com/office/officeart/2005/8/layout/process1"/>
    <dgm:cxn modelId="{79B533A1-63B6-4A67-9B81-26593BDA154D}" type="presOf" srcId="{50B810CC-01E1-4552-88ED-CACB926AB971}" destId="{D2CEF382-AB9C-478C-8C62-1B90C45AA487}" srcOrd="0" destOrd="0" presId="urn:microsoft.com/office/officeart/2005/8/layout/process1"/>
    <dgm:cxn modelId="{2836D7AA-E7D3-479C-ABA1-F142ED3C2469}" type="presOf" srcId="{FAE7E094-79BC-4F7B-9E46-FC89531B2404}" destId="{F6D797A6-3429-4BE3-AC09-B153FAC0B566}" srcOrd="1" destOrd="0" presId="urn:microsoft.com/office/officeart/2005/8/layout/process1"/>
    <dgm:cxn modelId="{DD90ADAB-BC47-4BCC-9B24-FAC8B1164910}" srcId="{381929D0-9ECC-4876-B5FF-B11C6FCADC0E}" destId="{D44C11CA-A30E-40D4-AAA6-E9E536D03668}" srcOrd="1" destOrd="0" parTransId="{3C2CC932-EC50-4C96-88EF-792737579C18}" sibTransId="{50B810CC-01E1-4552-88ED-CACB926AB971}"/>
    <dgm:cxn modelId="{A1586CC3-36F6-4FE4-A17F-53F7ABCA2325}" srcId="{381929D0-9ECC-4876-B5FF-B11C6FCADC0E}" destId="{70594FBE-F58B-43B5-A137-F9142AB432EC}" srcOrd="5" destOrd="0" parTransId="{9764E25A-FE51-46C2-B091-92C6C03097F5}" sibTransId="{CEA452ED-6F96-4E48-9104-D2841816DFDB}"/>
    <dgm:cxn modelId="{1356F8D5-765D-4103-9BED-C26849B0192F}" type="presOf" srcId="{FAE7E094-79BC-4F7B-9E46-FC89531B2404}" destId="{13D75206-4981-45B2-8B30-7D1585CEBAF6}" srcOrd="0" destOrd="0" presId="urn:microsoft.com/office/officeart/2005/8/layout/process1"/>
    <dgm:cxn modelId="{9A028DD7-D569-4C5B-9CCE-66EA573B534F}" type="presOf" srcId="{5FB849A6-AD62-490D-9D98-4F7F557B4F2F}" destId="{A40DCC6F-1075-4BA1-AED5-255AA9866990}" srcOrd="0" destOrd="0" presId="urn:microsoft.com/office/officeart/2005/8/layout/process1"/>
    <dgm:cxn modelId="{16F2CFF8-71BF-4F9F-8C70-78A25558E700}" type="presOf" srcId="{78723028-29C7-4D63-926C-D79C018D92EE}" destId="{49ED4E63-1EE4-44E4-8EB0-CB9E742CBC81}" srcOrd="0" destOrd="0" presId="urn:microsoft.com/office/officeart/2005/8/layout/process1"/>
    <dgm:cxn modelId="{D44085A2-CF4E-4661-9B3E-0A20587FDBF8}" type="presParOf" srcId="{D5BE0E98-C1D1-49F1-9839-E84C15D80ABB}" destId="{EE0FD12B-F716-4419-B5CF-1D5A0ED4B32D}" srcOrd="0" destOrd="0" presId="urn:microsoft.com/office/officeart/2005/8/layout/process1"/>
    <dgm:cxn modelId="{F7D80C03-69CD-4553-AA5D-D994FE6643DB}" type="presParOf" srcId="{D5BE0E98-C1D1-49F1-9839-E84C15D80ABB}" destId="{A40DCC6F-1075-4BA1-AED5-255AA9866990}" srcOrd="1" destOrd="0" presId="urn:microsoft.com/office/officeart/2005/8/layout/process1"/>
    <dgm:cxn modelId="{860D8003-2D5B-4E94-951C-7AB0031F9A97}" type="presParOf" srcId="{A40DCC6F-1075-4BA1-AED5-255AA9866990}" destId="{CEAD298F-E363-4AC6-BD72-A8F410F4015E}" srcOrd="0" destOrd="0" presId="urn:microsoft.com/office/officeart/2005/8/layout/process1"/>
    <dgm:cxn modelId="{1B178EF7-0B62-40F3-866B-198810F5FBE4}" type="presParOf" srcId="{D5BE0E98-C1D1-49F1-9839-E84C15D80ABB}" destId="{E5183841-3837-4982-B377-CD8097E491C0}" srcOrd="2" destOrd="0" presId="urn:microsoft.com/office/officeart/2005/8/layout/process1"/>
    <dgm:cxn modelId="{DA514BC6-2082-4E86-B91D-0D30088E836B}" type="presParOf" srcId="{D5BE0E98-C1D1-49F1-9839-E84C15D80ABB}" destId="{D2CEF382-AB9C-478C-8C62-1B90C45AA487}" srcOrd="3" destOrd="0" presId="urn:microsoft.com/office/officeart/2005/8/layout/process1"/>
    <dgm:cxn modelId="{2A7503E3-A0A9-4C1A-97DF-3208FD9AE964}" type="presParOf" srcId="{D2CEF382-AB9C-478C-8C62-1B90C45AA487}" destId="{9720DE00-7634-4E15-AFF1-3091D79A3C72}" srcOrd="0" destOrd="0" presId="urn:microsoft.com/office/officeart/2005/8/layout/process1"/>
    <dgm:cxn modelId="{7C8655A2-22E2-48B7-9DD0-B2D3185491DE}" type="presParOf" srcId="{D5BE0E98-C1D1-49F1-9839-E84C15D80ABB}" destId="{C8DDACA3-C0FD-4CBE-9277-0A3725240ABD}" srcOrd="4" destOrd="0" presId="urn:microsoft.com/office/officeart/2005/8/layout/process1"/>
    <dgm:cxn modelId="{E7F379AF-B77B-4143-8CB1-C633162E24FC}" type="presParOf" srcId="{D5BE0E98-C1D1-49F1-9839-E84C15D80ABB}" destId="{769B87FB-49DE-4D6B-94B7-1A24AB5CF17F}" srcOrd="5" destOrd="0" presId="urn:microsoft.com/office/officeart/2005/8/layout/process1"/>
    <dgm:cxn modelId="{892D04AF-F8A3-4644-8D93-BF184C15077C}" type="presParOf" srcId="{769B87FB-49DE-4D6B-94B7-1A24AB5CF17F}" destId="{DB43CB7C-7E0F-41F1-892E-F85C9CF7A5AC}" srcOrd="0" destOrd="0" presId="urn:microsoft.com/office/officeart/2005/8/layout/process1"/>
    <dgm:cxn modelId="{867E083E-C676-4B79-B6DA-4FFA12C0471C}" type="presParOf" srcId="{D5BE0E98-C1D1-49F1-9839-E84C15D80ABB}" destId="{49ED4E63-1EE4-44E4-8EB0-CB9E742CBC81}" srcOrd="6" destOrd="0" presId="urn:microsoft.com/office/officeart/2005/8/layout/process1"/>
    <dgm:cxn modelId="{6C03E96F-10B9-4E07-90C2-A7161B0A61C8}" type="presParOf" srcId="{D5BE0E98-C1D1-49F1-9839-E84C15D80ABB}" destId="{44BDE033-C1DC-4B17-9E6B-4E25DC25D848}" srcOrd="7" destOrd="0" presId="urn:microsoft.com/office/officeart/2005/8/layout/process1"/>
    <dgm:cxn modelId="{415628DB-7305-4DFB-9E8C-B8932C187FB2}" type="presParOf" srcId="{44BDE033-C1DC-4B17-9E6B-4E25DC25D848}" destId="{2EAB61F5-2F95-40A2-8CA0-79D8CC066F79}" srcOrd="0" destOrd="0" presId="urn:microsoft.com/office/officeart/2005/8/layout/process1"/>
    <dgm:cxn modelId="{E04E631D-D864-4C52-A6A9-041491A11B48}" type="presParOf" srcId="{D5BE0E98-C1D1-49F1-9839-E84C15D80ABB}" destId="{0249C428-A1A4-44D7-A252-6FA1DAC79AAD}" srcOrd="8" destOrd="0" presId="urn:microsoft.com/office/officeart/2005/8/layout/process1"/>
    <dgm:cxn modelId="{1F3AF7C8-77FE-4D61-AAB2-035978295F91}" type="presParOf" srcId="{D5BE0E98-C1D1-49F1-9839-E84C15D80ABB}" destId="{13D75206-4981-45B2-8B30-7D1585CEBAF6}" srcOrd="9" destOrd="0" presId="urn:microsoft.com/office/officeart/2005/8/layout/process1"/>
    <dgm:cxn modelId="{EFFAD9A9-5221-4B5A-957B-663EDD539617}" type="presParOf" srcId="{13D75206-4981-45B2-8B30-7D1585CEBAF6}" destId="{F6D797A6-3429-4BE3-AC09-B153FAC0B566}" srcOrd="0" destOrd="0" presId="urn:microsoft.com/office/officeart/2005/8/layout/process1"/>
    <dgm:cxn modelId="{9F916F4D-6428-4BA3-B6D4-EFD738A073D1}" type="presParOf" srcId="{D5BE0E98-C1D1-49F1-9839-E84C15D80ABB}" destId="{CEC08B57-9D93-4A0E-940B-268F7F512F5D}" srcOrd="10"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8DE596-B5C0-4D1B-8D50-453080209316}">
      <dsp:nvSpPr>
        <dsp:cNvPr id="0" name=""/>
        <dsp:cNvSpPr/>
      </dsp:nvSpPr>
      <dsp:spPr>
        <a:xfrm>
          <a:off x="0" y="395670"/>
          <a:ext cx="6900512" cy="5040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7BF4FC5-6616-49B6-92CB-3F7758770089}">
      <dsp:nvSpPr>
        <dsp:cNvPr id="0" name=""/>
        <dsp:cNvSpPr/>
      </dsp:nvSpPr>
      <dsp:spPr>
        <a:xfrm>
          <a:off x="345025" y="100470"/>
          <a:ext cx="4830358" cy="59039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89000">
            <a:lnSpc>
              <a:spcPct val="90000"/>
            </a:lnSpc>
            <a:spcBef>
              <a:spcPct val="0"/>
            </a:spcBef>
            <a:spcAft>
              <a:spcPct val="35000"/>
            </a:spcAft>
            <a:buNone/>
          </a:pPr>
          <a:r>
            <a:rPr lang="en-US" sz="2000" kern="1200"/>
            <a:t>Executive Summary</a:t>
          </a:r>
        </a:p>
      </dsp:txBody>
      <dsp:txXfrm>
        <a:off x="373846" y="129291"/>
        <a:ext cx="4772716" cy="532757"/>
      </dsp:txXfrm>
    </dsp:sp>
    <dsp:sp modelId="{58AAEAAE-7AC0-4945-A8B4-6FE574F2311E}">
      <dsp:nvSpPr>
        <dsp:cNvPr id="0" name=""/>
        <dsp:cNvSpPr/>
      </dsp:nvSpPr>
      <dsp:spPr>
        <a:xfrm>
          <a:off x="0" y="1302870"/>
          <a:ext cx="6900512" cy="504000"/>
        </a:xfrm>
        <a:prstGeom prst="rect">
          <a:avLst/>
        </a:prstGeom>
        <a:solidFill>
          <a:schemeClr val="lt1">
            <a:alpha val="90000"/>
            <a:hueOff val="0"/>
            <a:satOff val="0"/>
            <a:lumOff val="0"/>
            <a:alphaOff val="0"/>
          </a:schemeClr>
        </a:solidFill>
        <a:ln w="12700" cap="flat" cmpd="sng" algn="ctr">
          <a:solidFill>
            <a:schemeClr val="accent5">
              <a:hueOff val="-1351709"/>
              <a:satOff val="-3484"/>
              <a:lumOff val="-2353"/>
              <a:alphaOff val="0"/>
            </a:schemeClr>
          </a:solidFill>
          <a:prstDash val="solid"/>
          <a:miter lim="800000"/>
        </a:ln>
        <a:effectLst/>
      </dsp:spPr>
      <dsp:style>
        <a:lnRef idx="2">
          <a:scrgbClr r="0" g="0" b="0"/>
        </a:lnRef>
        <a:fillRef idx="1">
          <a:scrgbClr r="0" g="0" b="0"/>
        </a:fillRef>
        <a:effectRef idx="0">
          <a:scrgbClr r="0" g="0" b="0"/>
        </a:effectRef>
        <a:fontRef idx="minor"/>
      </dsp:style>
    </dsp:sp>
    <dsp:sp modelId="{0C0711DE-1F9D-403B-8D3E-167D3882B0A5}">
      <dsp:nvSpPr>
        <dsp:cNvPr id="0" name=""/>
        <dsp:cNvSpPr/>
      </dsp:nvSpPr>
      <dsp:spPr>
        <a:xfrm>
          <a:off x="345025" y="1007670"/>
          <a:ext cx="4830358" cy="590399"/>
        </a:xfrm>
        <a:prstGeom prst="round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89000">
            <a:lnSpc>
              <a:spcPct val="90000"/>
            </a:lnSpc>
            <a:spcBef>
              <a:spcPct val="0"/>
            </a:spcBef>
            <a:spcAft>
              <a:spcPct val="35000"/>
            </a:spcAft>
            <a:buNone/>
          </a:pPr>
          <a:r>
            <a:rPr lang="en-US" sz="2000" kern="1200"/>
            <a:t>Introduction</a:t>
          </a:r>
        </a:p>
      </dsp:txBody>
      <dsp:txXfrm>
        <a:off x="373846" y="1036491"/>
        <a:ext cx="4772716" cy="532757"/>
      </dsp:txXfrm>
    </dsp:sp>
    <dsp:sp modelId="{FC9C999D-2B6E-4531-A6D7-CB245D38E8BC}">
      <dsp:nvSpPr>
        <dsp:cNvPr id="0" name=""/>
        <dsp:cNvSpPr/>
      </dsp:nvSpPr>
      <dsp:spPr>
        <a:xfrm>
          <a:off x="0" y="2210070"/>
          <a:ext cx="6900512" cy="504000"/>
        </a:xfrm>
        <a:prstGeom prst="rect">
          <a:avLst/>
        </a:prstGeom>
        <a:solidFill>
          <a:schemeClr val="lt1">
            <a:alpha val="90000"/>
            <a:hueOff val="0"/>
            <a:satOff val="0"/>
            <a:lumOff val="0"/>
            <a:alphaOff val="0"/>
          </a:schemeClr>
        </a:solidFill>
        <a:ln w="12700" cap="flat" cmpd="sng" algn="ctr">
          <a:solidFill>
            <a:schemeClr val="accent5">
              <a:hueOff val="-2703417"/>
              <a:satOff val="-6968"/>
              <a:lumOff val="-4706"/>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D9775A-232A-4E5A-A66B-4D4FAA987FD2}">
      <dsp:nvSpPr>
        <dsp:cNvPr id="0" name=""/>
        <dsp:cNvSpPr/>
      </dsp:nvSpPr>
      <dsp:spPr>
        <a:xfrm>
          <a:off x="345025" y="1914870"/>
          <a:ext cx="4830358" cy="590399"/>
        </a:xfrm>
        <a:prstGeom prst="round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89000">
            <a:lnSpc>
              <a:spcPct val="90000"/>
            </a:lnSpc>
            <a:spcBef>
              <a:spcPct val="0"/>
            </a:spcBef>
            <a:spcAft>
              <a:spcPct val="35000"/>
            </a:spcAft>
            <a:buNone/>
          </a:pPr>
          <a:r>
            <a:rPr lang="en-US" sz="2000" kern="1200"/>
            <a:t>Methodology</a:t>
          </a:r>
        </a:p>
      </dsp:txBody>
      <dsp:txXfrm>
        <a:off x="373846" y="1943691"/>
        <a:ext cx="4772716" cy="532757"/>
      </dsp:txXfrm>
    </dsp:sp>
    <dsp:sp modelId="{FED9E0EB-45D9-43E0-B78A-C6B90503E5EE}">
      <dsp:nvSpPr>
        <dsp:cNvPr id="0" name=""/>
        <dsp:cNvSpPr/>
      </dsp:nvSpPr>
      <dsp:spPr>
        <a:xfrm>
          <a:off x="0" y="3117270"/>
          <a:ext cx="6900512" cy="504000"/>
        </a:xfrm>
        <a:prstGeom prst="rect">
          <a:avLst/>
        </a:prstGeom>
        <a:solidFill>
          <a:schemeClr val="lt1">
            <a:alpha val="90000"/>
            <a:hueOff val="0"/>
            <a:satOff val="0"/>
            <a:lumOff val="0"/>
            <a:alphaOff val="0"/>
          </a:schemeClr>
        </a:solidFill>
        <a:ln w="12700" cap="flat" cmpd="sng" algn="ctr">
          <a:solidFill>
            <a:schemeClr val="accent5">
              <a:hueOff val="-4055126"/>
              <a:satOff val="-10451"/>
              <a:lumOff val="-7059"/>
              <a:alphaOff val="0"/>
            </a:schemeClr>
          </a:solidFill>
          <a:prstDash val="solid"/>
          <a:miter lim="800000"/>
        </a:ln>
        <a:effectLst/>
      </dsp:spPr>
      <dsp:style>
        <a:lnRef idx="2">
          <a:scrgbClr r="0" g="0" b="0"/>
        </a:lnRef>
        <a:fillRef idx="1">
          <a:scrgbClr r="0" g="0" b="0"/>
        </a:fillRef>
        <a:effectRef idx="0">
          <a:scrgbClr r="0" g="0" b="0"/>
        </a:effectRef>
        <a:fontRef idx="minor"/>
      </dsp:style>
    </dsp:sp>
    <dsp:sp modelId="{C290B2BE-F900-4148-83CF-532D9F3F56A0}">
      <dsp:nvSpPr>
        <dsp:cNvPr id="0" name=""/>
        <dsp:cNvSpPr/>
      </dsp:nvSpPr>
      <dsp:spPr>
        <a:xfrm>
          <a:off x="345025" y="2822070"/>
          <a:ext cx="4830358" cy="590399"/>
        </a:xfrm>
        <a:prstGeom prst="round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89000">
            <a:lnSpc>
              <a:spcPct val="90000"/>
            </a:lnSpc>
            <a:spcBef>
              <a:spcPct val="0"/>
            </a:spcBef>
            <a:spcAft>
              <a:spcPct val="35000"/>
            </a:spcAft>
            <a:buNone/>
          </a:pPr>
          <a:r>
            <a:rPr lang="en-US" sz="2000" kern="1200"/>
            <a:t>Results</a:t>
          </a:r>
        </a:p>
      </dsp:txBody>
      <dsp:txXfrm>
        <a:off x="373846" y="2850891"/>
        <a:ext cx="4772716" cy="532757"/>
      </dsp:txXfrm>
    </dsp:sp>
    <dsp:sp modelId="{E6F643DD-4AC3-4C22-A1C8-7A469F0A1636}">
      <dsp:nvSpPr>
        <dsp:cNvPr id="0" name=""/>
        <dsp:cNvSpPr/>
      </dsp:nvSpPr>
      <dsp:spPr>
        <a:xfrm>
          <a:off x="0" y="4024470"/>
          <a:ext cx="6900512" cy="504000"/>
        </a:xfrm>
        <a:prstGeom prst="rect">
          <a:avLst/>
        </a:prstGeom>
        <a:solidFill>
          <a:schemeClr val="lt1">
            <a:alpha val="90000"/>
            <a:hueOff val="0"/>
            <a:satOff val="0"/>
            <a:lumOff val="0"/>
            <a:alphaOff val="0"/>
          </a:schemeClr>
        </a:solidFill>
        <a:ln w="12700" cap="flat" cmpd="sng" algn="ctr">
          <a:solidFill>
            <a:schemeClr val="accent5">
              <a:hueOff val="-5406834"/>
              <a:satOff val="-13935"/>
              <a:lumOff val="-9412"/>
              <a:alphaOff val="0"/>
            </a:schemeClr>
          </a:solidFill>
          <a:prstDash val="solid"/>
          <a:miter lim="800000"/>
        </a:ln>
        <a:effectLst/>
      </dsp:spPr>
      <dsp:style>
        <a:lnRef idx="2">
          <a:scrgbClr r="0" g="0" b="0"/>
        </a:lnRef>
        <a:fillRef idx="1">
          <a:scrgbClr r="0" g="0" b="0"/>
        </a:fillRef>
        <a:effectRef idx="0">
          <a:scrgbClr r="0" g="0" b="0"/>
        </a:effectRef>
        <a:fontRef idx="minor"/>
      </dsp:style>
    </dsp:sp>
    <dsp:sp modelId="{15AE3068-0775-4824-A3CA-843E2E902063}">
      <dsp:nvSpPr>
        <dsp:cNvPr id="0" name=""/>
        <dsp:cNvSpPr/>
      </dsp:nvSpPr>
      <dsp:spPr>
        <a:xfrm>
          <a:off x="345025" y="3729270"/>
          <a:ext cx="4830358" cy="590399"/>
        </a:xfrm>
        <a:prstGeom prst="round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89000">
            <a:lnSpc>
              <a:spcPct val="90000"/>
            </a:lnSpc>
            <a:spcBef>
              <a:spcPct val="0"/>
            </a:spcBef>
            <a:spcAft>
              <a:spcPct val="35000"/>
            </a:spcAft>
            <a:buNone/>
          </a:pPr>
          <a:r>
            <a:rPr lang="en-US" sz="2000" kern="1200"/>
            <a:t>Conclusion</a:t>
          </a:r>
        </a:p>
      </dsp:txBody>
      <dsp:txXfrm>
        <a:off x="373846" y="3758091"/>
        <a:ext cx="4772716" cy="532757"/>
      </dsp:txXfrm>
    </dsp:sp>
    <dsp:sp modelId="{416CB78B-B0E4-4BD7-8EE8-24BE3205A835}">
      <dsp:nvSpPr>
        <dsp:cNvPr id="0" name=""/>
        <dsp:cNvSpPr/>
      </dsp:nvSpPr>
      <dsp:spPr>
        <a:xfrm>
          <a:off x="0" y="4931670"/>
          <a:ext cx="6900512" cy="5040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C77599-5A72-4E78-B3FA-55624C695FB1}">
      <dsp:nvSpPr>
        <dsp:cNvPr id="0" name=""/>
        <dsp:cNvSpPr/>
      </dsp:nvSpPr>
      <dsp:spPr>
        <a:xfrm>
          <a:off x="345025" y="4636470"/>
          <a:ext cx="4830358" cy="59039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89000">
            <a:lnSpc>
              <a:spcPct val="90000"/>
            </a:lnSpc>
            <a:spcBef>
              <a:spcPct val="0"/>
            </a:spcBef>
            <a:spcAft>
              <a:spcPct val="35000"/>
            </a:spcAft>
            <a:buNone/>
          </a:pPr>
          <a:r>
            <a:rPr lang="en-US" sz="2000" kern="1200"/>
            <a:t>Appendix</a:t>
          </a:r>
        </a:p>
      </dsp:txBody>
      <dsp:txXfrm>
        <a:off x="373846" y="4665291"/>
        <a:ext cx="4772716" cy="5327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5939F3-CCA1-43DA-8B02-31FE0A4F94B6}">
      <dsp:nvSpPr>
        <dsp:cNvPr id="0" name=""/>
        <dsp:cNvSpPr/>
      </dsp:nvSpPr>
      <dsp:spPr>
        <a:xfrm>
          <a:off x="892" y="305395"/>
          <a:ext cx="1904255" cy="11425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Calibri Light" panose="020F0302020204030204"/>
            </a:rPr>
            <a:t>Request Wiki page</a:t>
          </a:r>
          <a:endParaRPr lang="en-US" sz="2000" kern="1200"/>
        </a:p>
      </dsp:txBody>
      <dsp:txXfrm>
        <a:off x="34356" y="338859"/>
        <a:ext cx="1837327" cy="1075625"/>
      </dsp:txXfrm>
    </dsp:sp>
    <dsp:sp modelId="{6A75ECE7-4F13-4A40-8227-77529E751431}">
      <dsp:nvSpPr>
        <dsp:cNvPr id="0" name=""/>
        <dsp:cNvSpPr/>
      </dsp:nvSpPr>
      <dsp:spPr>
        <a:xfrm>
          <a:off x="2072723" y="640544"/>
          <a:ext cx="403702" cy="4722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072723" y="734995"/>
        <a:ext cx="282591" cy="283353"/>
      </dsp:txXfrm>
    </dsp:sp>
    <dsp:sp modelId="{0557470B-EAE3-476F-A485-C4164A7212B8}">
      <dsp:nvSpPr>
        <dsp:cNvPr id="0" name=""/>
        <dsp:cNvSpPr/>
      </dsp:nvSpPr>
      <dsp:spPr>
        <a:xfrm>
          <a:off x="2666851" y="305395"/>
          <a:ext cx="1904255" cy="11425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Calibri Light" panose="020F0302020204030204"/>
            </a:rPr>
            <a:t>Extract all column/variable</a:t>
          </a:r>
          <a:endParaRPr lang="en-US" sz="2000" kern="1200"/>
        </a:p>
      </dsp:txBody>
      <dsp:txXfrm>
        <a:off x="2700315" y="338859"/>
        <a:ext cx="1837327" cy="1075625"/>
      </dsp:txXfrm>
    </dsp:sp>
    <dsp:sp modelId="{D11DD2CD-AF2F-479F-8762-231435EAE4B0}">
      <dsp:nvSpPr>
        <dsp:cNvPr id="0" name=""/>
        <dsp:cNvSpPr/>
      </dsp:nvSpPr>
      <dsp:spPr>
        <a:xfrm rot="5400000">
          <a:off x="3417127" y="1581246"/>
          <a:ext cx="403702" cy="4722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3477302" y="1615523"/>
        <a:ext cx="283353" cy="282591"/>
      </dsp:txXfrm>
    </dsp:sp>
    <dsp:sp modelId="{F3EDA85D-CEAF-4DEC-BCDF-7EB6B4DA5CF2}">
      <dsp:nvSpPr>
        <dsp:cNvPr id="0" name=""/>
        <dsp:cNvSpPr/>
      </dsp:nvSpPr>
      <dsp:spPr>
        <a:xfrm>
          <a:off x="2666851" y="2209651"/>
          <a:ext cx="1904255" cy="11425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Calibri Light" panose="020F0302020204030204"/>
            </a:rPr>
            <a:t>Create data frame</a:t>
          </a:r>
          <a:endParaRPr lang="en-US" sz="2000" kern="1200"/>
        </a:p>
      </dsp:txBody>
      <dsp:txXfrm>
        <a:off x="2700315" y="2243115"/>
        <a:ext cx="1837327" cy="10756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E4E406-0B3D-44E8-8B7D-9E2C56957329}">
      <dsp:nvSpPr>
        <dsp:cNvPr id="0" name=""/>
        <dsp:cNvSpPr/>
      </dsp:nvSpPr>
      <dsp:spPr>
        <a:xfrm>
          <a:off x="892" y="305395"/>
          <a:ext cx="1904255" cy="11425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en-US" sz="2300" kern="1200">
              <a:latin typeface="Calibri Light" panose="020F0302020204030204"/>
            </a:rPr>
            <a:t>Request SpaceX data</a:t>
          </a:r>
          <a:endParaRPr lang="en-US" sz="2300" kern="1200"/>
        </a:p>
      </dsp:txBody>
      <dsp:txXfrm>
        <a:off x="34356" y="338859"/>
        <a:ext cx="1837327" cy="1075625"/>
      </dsp:txXfrm>
    </dsp:sp>
    <dsp:sp modelId="{BC6542D1-3106-40B9-88A8-835C0BC25415}">
      <dsp:nvSpPr>
        <dsp:cNvPr id="0" name=""/>
        <dsp:cNvSpPr/>
      </dsp:nvSpPr>
      <dsp:spPr>
        <a:xfrm>
          <a:off x="2072723" y="640544"/>
          <a:ext cx="403702" cy="4722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2072723" y="734995"/>
        <a:ext cx="282591" cy="283353"/>
      </dsp:txXfrm>
    </dsp:sp>
    <dsp:sp modelId="{F3F1809D-9135-44F9-A832-AA369DF12A09}">
      <dsp:nvSpPr>
        <dsp:cNvPr id="0" name=""/>
        <dsp:cNvSpPr/>
      </dsp:nvSpPr>
      <dsp:spPr>
        <a:xfrm>
          <a:off x="2666851" y="305395"/>
          <a:ext cx="1904255" cy="11425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en-US" sz="2300" kern="1200">
              <a:latin typeface="Calibri Light" panose="020F0302020204030204"/>
            </a:rPr>
            <a:t>Parse data</a:t>
          </a:r>
          <a:endParaRPr lang="en-US" sz="2300" kern="1200"/>
        </a:p>
      </dsp:txBody>
      <dsp:txXfrm>
        <a:off x="2700315" y="338859"/>
        <a:ext cx="1837327" cy="1075625"/>
      </dsp:txXfrm>
    </dsp:sp>
    <dsp:sp modelId="{BA6A3179-231F-47B3-ABF1-A621498AF038}">
      <dsp:nvSpPr>
        <dsp:cNvPr id="0" name=""/>
        <dsp:cNvSpPr/>
      </dsp:nvSpPr>
      <dsp:spPr>
        <a:xfrm rot="5400000">
          <a:off x="3417127" y="1581246"/>
          <a:ext cx="403702" cy="4722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rot="-5400000">
        <a:off x="3477302" y="1615523"/>
        <a:ext cx="283353" cy="282591"/>
      </dsp:txXfrm>
    </dsp:sp>
    <dsp:sp modelId="{871CAE4B-3E0B-4DED-928B-E7D5ED95D5A5}">
      <dsp:nvSpPr>
        <dsp:cNvPr id="0" name=""/>
        <dsp:cNvSpPr/>
      </dsp:nvSpPr>
      <dsp:spPr>
        <a:xfrm>
          <a:off x="2666851" y="2209651"/>
          <a:ext cx="1904255" cy="11425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en-US" sz="2300" kern="1200">
              <a:latin typeface="Calibri Light" panose="020F0302020204030204"/>
            </a:rPr>
            <a:t>Collect data to data frame</a:t>
          </a:r>
          <a:endParaRPr lang="en-US" sz="2300" kern="1200"/>
        </a:p>
      </dsp:txBody>
      <dsp:txXfrm>
        <a:off x="2700315" y="2243115"/>
        <a:ext cx="1837327" cy="10756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E4E406-0B3D-44E8-8B7D-9E2C56957329}">
      <dsp:nvSpPr>
        <dsp:cNvPr id="0" name=""/>
        <dsp:cNvSpPr/>
      </dsp:nvSpPr>
      <dsp:spPr>
        <a:xfrm>
          <a:off x="892" y="305395"/>
          <a:ext cx="1904255" cy="11425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en-US" sz="2300" kern="1200">
              <a:latin typeface="Calibri Light" panose="020F0302020204030204"/>
            </a:rPr>
            <a:t>Request SpaceX data</a:t>
          </a:r>
          <a:endParaRPr lang="en-US" sz="2300" kern="1200"/>
        </a:p>
      </dsp:txBody>
      <dsp:txXfrm>
        <a:off x="34356" y="338859"/>
        <a:ext cx="1837327" cy="1075625"/>
      </dsp:txXfrm>
    </dsp:sp>
    <dsp:sp modelId="{BC6542D1-3106-40B9-88A8-835C0BC25415}">
      <dsp:nvSpPr>
        <dsp:cNvPr id="0" name=""/>
        <dsp:cNvSpPr/>
      </dsp:nvSpPr>
      <dsp:spPr>
        <a:xfrm>
          <a:off x="2072723" y="640544"/>
          <a:ext cx="403702" cy="4722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2072723" y="734995"/>
        <a:ext cx="282591" cy="283353"/>
      </dsp:txXfrm>
    </dsp:sp>
    <dsp:sp modelId="{F3F1809D-9135-44F9-A832-AA369DF12A09}">
      <dsp:nvSpPr>
        <dsp:cNvPr id="0" name=""/>
        <dsp:cNvSpPr/>
      </dsp:nvSpPr>
      <dsp:spPr>
        <a:xfrm>
          <a:off x="2666851" y="305395"/>
          <a:ext cx="1904255" cy="11425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en-US" sz="2300" kern="1200">
              <a:latin typeface="Calibri Light" panose="020F0302020204030204"/>
            </a:rPr>
            <a:t>Parse data</a:t>
          </a:r>
          <a:endParaRPr lang="en-US" sz="2300" kern="1200"/>
        </a:p>
      </dsp:txBody>
      <dsp:txXfrm>
        <a:off x="2700315" y="338859"/>
        <a:ext cx="1837327" cy="1075625"/>
      </dsp:txXfrm>
    </dsp:sp>
    <dsp:sp modelId="{BA6A3179-231F-47B3-ABF1-A621498AF038}">
      <dsp:nvSpPr>
        <dsp:cNvPr id="0" name=""/>
        <dsp:cNvSpPr/>
      </dsp:nvSpPr>
      <dsp:spPr>
        <a:xfrm rot="5400000">
          <a:off x="3417127" y="1581246"/>
          <a:ext cx="403702" cy="4722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rot="-5400000">
        <a:off x="3477302" y="1615523"/>
        <a:ext cx="283353" cy="282591"/>
      </dsp:txXfrm>
    </dsp:sp>
    <dsp:sp modelId="{871CAE4B-3E0B-4DED-928B-E7D5ED95D5A5}">
      <dsp:nvSpPr>
        <dsp:cNvPr id="0" name=""/>
        <dsp:cNvSpPr/>
      </dsp:nvSpPr>
      <dsp:spPr>
        <a:xfrm>
          <a:off x="2666851" y="2209651"/>
          <a:ext cx="1904255" cy="11425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en-US" sz="2300" kern="1200">
              <a:latin typeface="Calibri Light" panose="020F0302020204030204"/>
            </a:rPr>
            <a:t>Collect data to data frame</a:t>
          </a:r>
          <a:endParaRPr lang="en-US" sz="2300" kern="1200"/>
        </a:p>
      </dsp:txBody>
      <dsp:txXfrm>
        <a:off x="2700315" y="2243115"/>
        <a:ext cx="1837327" cy="10756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5939F3-CCA1-43DA-8B02-31FE0A4F94B6}">
      <dsp:nvSpPr>
        <dsp:cNvPr id="0" name=""/>
        <dsp:cNvSpPr/>
      </dsp:nvSpPr>
      <dsp:spPr>
        <a:xfrm>
          <a:off x="892" y="305395"/>
          <a:ext cx="1904255" cy="11425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Calibri Light" panose="020F0302020204030204"/>
            </a:rPr>
            <a:t>Request Wiki page</a:t>
          </a:r>
          <a:endParaRPr lang="en-US" sz="2000" kern="1200"/>
        </a:p>
      </dsp:txBody>
      <dsp:txXfrm>
        <a:off x="34356" y="338859"/>
        <a:ext cx="1837327" cy="1075625"/>
      </dsp:txXfrm>
    </dsp:sp>
    <dsp:sp modelId="{6A75ECE7-4F13-4A40-8227-77529E751431}">
      <dsp:nvSpPr>
        <dsp:cNvPr id="0" name=""/>
        <dsp:cNvSpPr/>
      </dsp:nvSpPr>
      <dsp:spPr>
        <a:xfrm>
          <a:off x="2072723" y="640544"/>
          <a:ext cx="403702" cy="4722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072723" y="734995"/>
        <a:ext cx="282591" cy="283353"/>
      </dsp:txXfrm>
    </dsp:sp>
    <dsp:sp modelId="{0557470B-EAE3-476F-A485-C4164A7212B8}">
      <dsp:nvSpPr>
        <dsp:cNvPr id="0" name=""/>
        <dsp:cNvSpPr/>
      </dsp:nvSpPr>
      <dsp:spPr>
        <a:xfrm>
          <a:off x="2666851" y="305395"/>
          <a:ext cx="1904255" cy="11425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Calibri Light" panose="020F0302020204030204"/>
            </a:rPr>
            <a:t>Extract all column/variable</a:t>
          </a:r>
          <a:endParaRPr lang="en-US" sz="2000" kern="1200"/>
        </a:p>
      </dsp:txBody>
      <dsp:txXfrm>
        <a:off x="2700315" y="338859"/>
        <a:ext cx="1837327" cy="1075625"/>
      </dsp:txXfrm>
    </dsp:sp>
    <dsp:sp modelId="{D11DD2CD-AF2F-479F-8762-231435EAE4B0}">
      <dsp:nvSpPr>
        <dsp:cNvPr id="0" name=""/>
        <dsp:cNvSpPr/>
      </dsp:nvSpPr>
      <dsp:spPr>
        <a:xfrm rot="5400000">
          <a:off x="3417127" y="1581246"/>
          <a:ext cx="403702" cy="4722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3477302" y="1615523"/>
        <a:ext cx="283353" cy="282591"/>
      </dsp:txXfrm>
    </dsp:sp>
    <dsp:sp modelId="{F3EDA85D-CEAF-4DEC-BCDF-7EB6B4DA5CF2}">
      <dsp:nvSpPr>
        <dsp:cNvPr id="0" name=""/>
        <dsp:cNvSpPr/>
      </dsp:nvSpPr>
      <dsp:spPr>
        <a:xfrm>
          <a:off x="2666851" y="2209651"/>
          <a:ext cx="1904255" cy="11425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Calibri Light" panose="020F0302020204030204"/>
            </a:rPr>
            <a:t>Create data frame</a:t>
          </a:r>
          <a:endParaRPr lang="en-US" sz="2000" kern="1200"/>
        </a:p>
      </dsp:txBody>
      <dsp:txXfrm>
        <a:off x="2700315" y="2243115"/>
        <a:ext cx="1837327" cy="107562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5728E0-41F7-425B-A87C-ECC1976A53CF}">
      <dsp:nvSpPr>
        <dsp:cNvPr id="0" name=""/>
        <dsp:cNvSpPr/>
      </dsp:nvSpPr>
      <dsp:spPr>
        <a:xfrm>
          <a:off x="5863" y="1303060"/>
          <a:ext cx="1752465" cy="10514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Deal with missing value</a:t>
          </a:r>
        </a:p>
      </dsp:txBody>
      <dsp:txXfrm>
        <a:off x="36660" y="1333857"/>
        <a:ext cx="1690871" cy="989885"/>
      </dsp:txXfrm>
    </dsp:sp>
    <dsp:sp modelId="{B21C42F5-3EEA-40E3-BB05-73D5B7081C8D}">
      <dsp:nvSpPr>
        <dsp:cNvPr id="0" name=""/>
        <dsp:cNvSpPr/>
      </dsp:nvSpPr>
      <dsp:spPr>
        <a:xfrm>
          <a:off x="1933574" y="1611494"/>
          <a:ext cx="371522" cy="43461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1933574" y="1698416"/>
        <a:ext cx="260065" cy="260767"/>
      </dsp:txXfrm>
    </dsp:sp>
    <dsp:sp modelId="{E062C8A5-CFF3-44BD-AF2D-8F7693582279}">
      <dsp:nvSpPr>
        <dsp:cNvPr id="0" name=""/>
        <dsp:cNvSpPr/>
      </dsp:nvSpPr>
      <dsp:spPr>
        <a:xfrm>
          <a:off x="2459314" y="1303060"/>
          <a:ext cx="1752465" cy="10514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Data Analysis</a:t>
          </a:r>
        </a:p>
      </dsp:txBody>
      <dsp:txXfrm>
        <a:off x="2490111" y="1333857"/>
        <a:ext cx="1690871" cy="989885"/>
      </dsp:txXfrm>
    </dsp:sp>
    <dsp:sp modelId="{25F86BA2-CB12-4B7F-9EC9-A2F8909700E5}">
      <dsp:nvSpPr>
        <dsp:cNvPr id="0" name=""/>
        <dsp:cNvSpPr/>
      </dsp:nvSpPr>
      <dsp:spPr>
        <a:xfrm>
          <a:off x="4387026" y="1611494"/>
          <a:ext cx="371522" cy="43461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4387026" y="1698416"/>
        <a:ext cx="260065" cy="260767"/>
      </dsp:txXfrm>
    </dsp:sp>
    <dsp:sp modelId="{2A494F1F-03E6-4B28-A6DB-44EADF313358}">
      <dsp:nvSpPr>
        <dsp:cNvPr id="0" name=""/>
        <dsp:cNvSpPr/>
      </dsp:nvSpPr>
      <dsp:spPr>
        <a:xfrm>
          <a:off x="4912765" y="1303060"/>
          <a:ext cx="1752465" cy="10514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Creating Landing class</a:t>
          </a:r>
        </a:p>
      </dsp:txBody>
      <dsp:txXfrm>
        <a:off x="4943562" y="1333857"/>
        <a:ext cx="1690871" cy="98988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0FD12B-F716-4419-B5CF-1D5A0ED4B32D}">
      <dsp:nvSpPr>
        <dsp:cNvPr id="0" name=""/>
        <dsp:cNvSpPr/>
      </dsp:nvSpPr>
      <dsp:spPr>
        <a:xfrm>
          <a:off x="0" y="1414195"/>
          <a:ext cx="1313731" cy="972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Load Data</a:t>
          </a:r>
        </a:p>
      </dsp:txBody>
      <dsp:txXfrm>
        <a:off x="28498" y="1442693"/>
        <a:ext cx="1256735" cy="915986"/>
      </dsp:txXfrm>
    </dsp:sp>
    <dsp:sp modelId="{A40DCC6F-1075-4BA1-AED5-255AA9866990}">
      <dsp:nvSpPr>
        <dsp:cNvPr id="0" name=""/>
        <dsp:cNvSpPr/>
      </dsp:nvSpPr>
      <dsp:spPr>
        <a:xfrm>
          <a:off x="1445104" y="1737783"/>
          <a:ext cx="278510" cy="3258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445104" y="1802944"/>
        <a:ext cx="194957" cy="195483"/>
      </dsp:txXfrm>
    </dsp:sp>
    <dsp:sp modelId="{E5183841-3837-4982-B377-CD8097E491C0}">
      <dsp:nvSpPr>
        <dsp:cNvPr id="0" name=""/>
        <dsp:cNvSpPr/>
      </dsp:nvSpPr>
      <dsp:spPr>
        <a:xfrm>
          <a:off x="1839223" y="1414195"/>
          <a:ext cx="1313731" cy="972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Data</a:t>
          </a:r>
        </a:p>
      </dsp:txBody>
      <dsp:txXfrm>
        <a:off x="1867721" y="1442693"/>
        <a:ext cx="1256735" cy="915986"/>
      </dsp:txXfrm>
    </dsp:sp>
    <dsp:sp modelId="{D2CEF382-AB9C-478C-8C62-1B90C45AA487}">
      <dsp:nvSpPr>
        <dsp:cNvPr id="0" name=""/>
        <dsp:cNvSpPr/>
      </dsp:nvSpPr>
      <dsp:spPr>
        <a:xfrm>
          <a:off x="3284327" y="1737783"/>
          <a:ext cx="278510" cy="3258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284327" y="1802944"/>
        <a:ext cx="194957" cy="195483"/>
      </dsp:txXfrm>
    </dsp:sp>
    <dsp:sp modelId="{C8DDACA3-C0FD-4CBE-9277-0A3725240ABD}">
      <dsp:nvSpPr>
        <dsp:cNvPr id="0" name=""/>
        <dsp:cNvSpPr/>
      </dsp:nvSpPr>
      <dsp:spPr>
        <a:xfrm>
          <a:off x="3678446" y="1414195"/>
          <a:ext cx="1313731" cy="972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Split to Train/Test Data</a:t>
          </a:r>
        </a:p>
      </dsp:txBody>
      <dsp:txXfrm>
        <a:off x="3706944" y="1442693"/>
        <a:ext cx="1256735" cy="915986"/>
      </dsp:txXfrm>
    </dsp:sp>
    <dsp:sp modelId="{769B87FB-49DE-4D6B-94B7-1A24AB5CF17F}">
      <dsp:nvSpPr>
        <dsp:cNvPr id="0" name=""/>
        <dsp:cNvSpPr/>
      </dsp:nvSpPr>
      <dsp:spPr>
        <a:xfrm>
          <a:off x="5123550" y="1737783"/>
          <a:ext cx="278510" cy="3258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123550" y="1802944"/>
        <a:ext cx="194957" cy="195483"/>
      </dsp:txXfrm>
    </dsp:sp>
    <dsp:sp modelId="{49ED4E63-1EE4-44E4-8EB0-CB9E742CBC81}">
      <dsp:nvSpPr>
        <dsp:cNvPr id="0" name=""/>
        <dsp:cNvSpPr/>
      </dsp:nvSpPr>
      <dsp:spPr>
        <a:xfrm>
          <a:off x="5517670" y="1414195"/>
          <a:ext cx="1313731" cy="972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Fit Train Data</a:t>
          </a:r>
        </a:p>
      </dsp:txBody>
      <dsp:txXfrm>
        <a:off x="5546168" y="1442693"/>
        <a:ext cx="1256735" cy="915986"/>
      </dsp:txXfrm>
    </dsp:sp>
    <dsp:sp modelId="{44BDE033-C1DC-4B17-9E6B-4E25DC25D848}">
      <dsp:nvSpPr>
        <dsp:cNvPr id="0" name=""/>
        <dsp:cNvSpPr/>
      </dsp:nvSpPr>
      <dsp:spPr>
        <a:xfrm>
          <a:off x="6962774" y="1737783"/>
          <a:ext cx="278510" cy="3258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962774" y="1802944"/>
        <a:ext cx="194957" cy="195483"/>
      </dsp:txXfrm>
    </dsp:sp>
    <dsp:sp modelId="{0249C428-A1A4-44D7-A252-6FA1DAC79AAD}">
      <dsp:nvSpPr>
        <dsp:cNvPr id="0" name=""/>
        <dsp:cNvSpPr/>
      </dsp:nvSpPr>
      <dsp:spPr>
        <a:xfrm>
          <a:off x="7356893" y="1414195"/>
          <a:ext cx="1313731" cy="972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Predict using Test Data</a:t>
          </a:r>
        </a:p>
      </dsp:txBody>
      <dsp:txXfrm>
        <a:off x="7385391" y="1442693"/>
        <a:ext cx="1256735" cy="915986"/>
      </dsp:txXfrm>
    </dsp:sp>
    <dsp:sp modelId="{13D75206-4981-45B2-8B30-7D1585CEBAF6}">
      <dsp:nvSpPr>
        <dsp:cNvPr id="0" name=""/>
        <dsp:cNvSpPr/>
      </dsp:nvSpPr>
      <dsp:spPr>
        <a:xfrm>
          <a:off x="8801997" y="1737783"/>
          <a:ext cx="278510" cy="3258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801997" y="1802944"/>
        <a:ext cx="194957" cy="195483"/>
      </dsp:txXfrm>
    </dsp:sp>
    <dsp:sp modelId="{CEC08B57-9D93-4A0E-940B-268F7F512F5D}">
      <dsp:nvSpPr>
        <dsp:cNvPr id="0" name=""/>
        <dsp:cNvSpPr/>
      </dsp:nvSpPr>
      <dsp:spPr>
        <a:xfrm>
          <a:off x="9196117" y="1414195"/>
          <a:ext cx="1313731" cy="972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Count All Method Accuracy</a:t>
          </a:r>
        </a:p>
      </dsp:txBody>
      <dsp:txXfrm>
        <a:off x="9224615" y="1442693"/>
        <a:ext cx="1256735" cy="91598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8/11/2022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52</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hyperlink" Target="https://github.com/KhaAzAs/Applied-Data-Science-Capstone/blob/main/Data%20Wrangling/labs-jupyter-spacex-Data%20wrangling.ipynb" TargetMode="External"/><Relationship Id="rId7" Type="http://schemas.openxmlformats.org/officeDocument/2006/relationships/diagramColors" Target="../diagrams/colors6.xml"/><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KhaAzAs/Applied-Data-Science-Capstone/blob/main/Exploratory%20Data%20Analysis%20(EDA)/jupyter-labs-eda-dataviz.ipynb"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KhaAzAs/Applied-Data-Science-Capstone/blob/main/Interactive%20Visual%20Analytics%20and%20Dashboard/lab_jupyter_launch_site_location.ipynb" TargetMode="External"/><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KhaAzAs/Applied-Data-Science-Capstone/blob/main/Interactive%20Visual%20Analytics%20and%20Dashboard/lab_jupyter_launch_site_location.ipynb"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KhaAzAs/Applied-Data-Science-Capstone/blob/main/Interactive%20Visual%20Analytics%20and%20Dashboard/spacex_dash_app.py" TargetMode="External"/><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hyperlink" Target="https://github.com/KhaAzAs/Applied-Data-Science-Capstone/blob/main/Machine%20Learning/SpaceX_Machine%20Learning%20Prediction_Part_5.ipynb" TargetMode="External"/><Relationship Id="rId7" Type="http://schemas.openxmlformats.org/officeDocument/2006/relationships/diagramColors" Target="../diagrams/colors7.xml"/><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KhaAzAs/Applied-Data-Science-Capstone"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9.jpeg"/></Relationships>
</file>

<file path=ppt/slides/_rels/slide5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KhaAzAs/Applied-Data-Science-Capstone/blob/main/Data%20Collection/jupyter-labs-spacex-data-collection-api.ipynb" TargetMode="External"/><Relationship Id="rId7" Type="http://schemas.openxmlformats.org/officeDocument/2006/relationships/diagramColors" Target="../diagrams/colors4.xml"/><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hyperlink" Target="https://github.com/KhaAzAs/Applied-Data-Science-Capstone/blob/main/Data%20Collection/jupyter-labs-webscraping.ipynb" TargetMode="External"/><Relationship Id="rId7" Type="http://schemas.openxmlformats.org/officeDocument/2006/relationships/diagramColors" Target="../diagrams/colors5.xml"/><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err="1">
                <a:solidFill>
                  <a:schemeClr val="bg2"/>
                </a:solidFill>
                <a:latin typeface="Abadi"/>
                <a:ea typeface="SF Pro" pitchFamily="2" charset="0"/>
                <a:cs typeface="SF Pro" pitchFamily="2" charset="0"/>
              </a:rPr>
              <a:t>Khairil</a:t>
            </a:r>
            <a:r>
              <a:rPr lang="en-US">
                <a:solidFill>
                  <a:schemeClr val="bg2"/>
                </a:solidFill>
                <a:latin typeface="Abadi"/>
                <a:ea typeface="SF Pro" pitchFamily="2" charset="0"/>
                <a:cs typeface="SF Pro" pitchFamily="2" charset="0"/>
              </a:rPr>
              <a:t> Azmi Ashari</a:t>
            </a:r>
          </a:p>
          <a:p>
            <a:r>
              <a:rPr lang="en-US">
                <a:solidFill>
                  <a:schemeClr val="bg2"/>
                </a:solidFill>
                <a:latin typeface="Abadi"/>
                <a:ea typeface="SF Pro" pitchFamily="2" charset="0"/>
                <a:cs typeface="SF Pro" pitchFamily="2" charset="0"/>
              </a:rPr>
              <a:t>10 August 2022</a:t>
            </a:r>
            <a:endParaRPr lang="en-US">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700935" cy="4380092"/>
          </a:xfrm>
          <a:prstGeom prst="rect">
            <a:avLst/>
          </a:prstGeom>
        </p:spPr>
        <p:txBody>
          <a:bodyPr lIns="91440" tIns="45720" rIns="91440" bIns="45720" anchor="t"/>
          <a:lstStyle/>
          <a:p>
            <a:r>
              <a:rPr lang="en-US" sz="2200">
                <a:solidFill>
                  <a:schemeClr val="accent3">
                    <a:lumMod val="25000"/>
                  </a:schemeClr>
                </a:solidFill>
                <a:latin typeface="Abadi"/>
              </a:rPr>
              <a:t>In data wrangling, We do </a:t>
            </a:r>
            <a:r>
              <a:rPr lang="en-US" sz="2200">
                <a:solidFill>
                  <a:srgbClr val="FF0000"/>
                </a:solidFill>
                <a:latin typeface="Abadi"/>
              </a:rPr>
              <a:t>Data Analysis</a:t>
            </a:r>
            <a:r>
              <a:rPr lang="en-US" sz="2200">
                <a:solidFill>
                  <a:schemeClr val="accent3">
                    <a:lumMod val="25000"/>
                  </a:schemeClr>
                </a:solidFill>
                <a:latin typeface="Abadi"/>
              </a:rPr>
              <a:t> first we </a:t>
            </a:r>
            <a:r>
              <a:rPr lang="en-US" sz="2200">
                <a:solidFill>
                  <a:srgbClr val="FF0000"/>
                </a:solidFill>
                <a:latin typeface="Abadi"/>
              </a:rPr>
              <a:t>detect any missing value</a:t>
            </a:r>
            <a:r>
              <a:rPr lang="en-US" sz="2200">
                <a:solidFill>
                  <a:schemeClr val="accent3">
                    <a:lumMod val="25000"/>
                  </a:schemeClr>
                </a:solidFill>
                <a:latin typeface="Abadi"/>
              </a:rPr>
              <a:t> then dealing with it. We do 'mean' with missing Payload Mass value, We do nothing on Landing Pad because we don't need it, then we count every value to see unique Launch site, Orbit, Outcome . Finally </a:t>
            </a:r>
            <a:r>
              <a:rPr lang="en-US" sz="2200">
                <a:solidFill>
                  <a:srgbClr val="FF0000"/>
                </a:solidFill>
                <a:latin typeface="Abadi"/>
              </a:rPr>
              <a:t>Create a landing outcome (Class) label</a:t>
            </a:r>
            <a:r>
              <a:rPr lang="en-US" sz="2200">
                <a:solidFill>
                  <a:schemeClr val="accent3">
                    <a:lumMod val="25000"/>
                  </a:schemeClr>
                </a:solidFill>
                <a:latin typeface="Abadi"/>
              </a:rPr>
              <a:t> from Outcome column to inform success or failure landing.</a:t>
            </a:r>
            <a:endParaRPr lang="en-US" sz="2200">
              <a:solidFill>
                <a:schemeClr val="accent3">
                  <a:lumMod val="25000"/>
                </a:schemeClr>
              </a:solidFill>
              <a:latin typeface="Abadi" panose="020B0604020104020204" pitchFamily="34" charset="0"/>
            </a:endParaRPr>
          </a:p>
          <a:p>
            <a:pPr marL="0" indent="0">
              <a:buNone/>
            </a:pPr>
            <a:endParaRPr lang="en-US" sz="2200">
              <a:solidFill>
                <a:schemeClr val="accent3">
                  <a:lumMod val="25000"/>
                </a:schemeClr>
              </a:solidFill>
              <a:latin typeface="Abadi"/>
            </a:endParaRPr>
          </a:p>
          <a:p>
            <a:r>
              <a:rPr lang="en-US" sz="2200">
                <a:ea typeface="+mn-lt"/>
                <a:cs typeface="+mn-lt"/>
              </a:rPr>
              <a:t>Data Wrangling process:</a:t>
            </a:r>
          </a:p>
          <a:p>
            <a:pPr marL="0" indent="0">
              <a:buNone/>
            </a:pPr>
            <a:r>
              <a:rPr lang="en-US" sz="2200">
                <a:cs typeface="Calibri"/>
                <a:hlinkClick r:id="rId3"/>
              </a:rPr>
              <a:t>Data Wrangling Process</a:t>
            </a:r>
            <a:endParaRPr lang="en-US" sz="2200">
              <a:cs typeface="Calibri"/>
            </a:endParaRPr>
          </a:p>
          <a:p>
            <a:endParaRPr lang="en-US"/>
          </a:p>
          <a:p>
            <a:endParaRPr lang="en-US"/>
          </a:p>
          <a:p>
            <a:endParaRPr lang="en-US">
              <a:cs typeface="Calibri" panose="020F0502020204030204"/>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Wrangling</a:t>
            </a:r>
          </a:p>
        </p:txBody>
      </p:sp>
      <p:graphicFrame>
        <p:nvGraphicFramePr>
          <p:cNvPr id="450" name="Diagram 450">
            <a:extLst>
              <a:ext uri="{FF2B5EF4-FFF2-40B4-BE49-F238E27FC236}">
                <a16:creationId xmlns:a16="http://schemas.microsoft.com/office/drawing/2014/main" id="{6753D9A2-A481-5408-C463-0E4DED3056F3}"/>
              </a:ext>
            </a:extLst>
          </p:cNvPr>
          <p:cNvGraphicFramePr/>
          <p:nvPr>
            <p:extLst>
              <p:ext uri="{D42A27DB-BD31-4B8C-83A1-F6EECF244321}">
                <p14:modId xmlns:p14="http://schemas.microsoft.com/office/powerpoint/2010/main" val="478701878"/>
              </p:ext>
            </p:extLst>
          </p:nvPr>
        </p:nvGraphicFramePr>
        <p:xfrm>
          <a:off x="4615132" y="2563483"/>
          <a:ext cx="6671094" cy="3657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EDA with Data Visualization</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25625"/>
            <a:ext cx="10515600" cy="4351338"/>
          </a:xfrm>
          <a:prstGeom prst="rect">
            <a:avLst/>
          </a:prstGeom>
        </p:spPr>
        <p:txBody>
          <a:bodyPr vert="horz" lIns="91440" tIns="45720" rIns="91440" bIns="45720" rtlCol="0" anchor="t">
            <a:normAutofit/>
          </a:bodyPr>
          <a:lstStyle/>
          <a:p>
            <a:pPr>
              <a:lnSpc>
                <a:spcPct val="100000"/>
              </a:lnSpc>
              <a:spcBef>
                <a:spcPts val="1400"/>
              </a:spcBef>
            </a:pPr>
            <a:r>
              <a:rPr lang="en-US" sz="2000" dirty="0">
                <a:solidFill>
                  <a:schemeClr val="accent3">
                    <a:lumMod val="25000"/>
                  </a:schemeClr>
                </a:solidFill>
                <a:ea typeface="+mn-lt"/>
                <a:cs typeface="+mn-lt"/>
              </a:rPr>
              <a:t>First we plot </a:t>
            </a:r>
            <a:r>
              <a:rPr lang="en-US" sz="2000" dirty="0">
                <a:solidFill>
                  <a:srgbClr val="FF0000"/>
                </a:solidFill>
                <a:latin typeface="Consolas"/>
              </a:rPr>
              <a:t>Flight Number</a:t>
            </a:r>
            <a:r>
              <a:rPr lang="en-US" sz="2000" dirty="0">
                <a:solidFill>
                  <a:srgbClr val="FF0000"/>
                </a:solidFill>
              </a:rPr>
              <a:t> vs. </a:t>
            </a:r>
            <a:r>
              <a:rPr lang="en-US" sz="2000" dirty="0">
                <a:solidFill>
                  <a:srgbClr val="FF0000"/>
                </a:solidFill>
                <a:latin typeface="Consolas"/>
              </a:rPr>
              <a:t>Payload</a:t>
            </a:r>
            <a:r>
              <a:rPr lang="en-US" sz="2000" dirty="0">
                <a:latin typeface="Consolas"/>
              </a:rPr>
              <a:t> Mass</a:t>
            </a:r>
            <a:r>
              <a:rPr lang="en-US" sz="2000" dirty="0"/>
              <a:t> as the flight number increases, the first stage is more likely to land successfully. The payload mass is also important; it seems the more massive the payload, the less likely the first stage will return.</a:t>
            </a:r>
            <a:endParaRPr lang="en-US" sz="2000" dirty="0">
              <a:ea typeface="+mn-lt"/>
              <a:cs typeface="+mn-lt"/>
            </a:endParaRPr>
          </a:p>
          <a:p>
            <a:pPr>
              <a:lnSpc>
                <a:spcPct val="100000"/>
              </a:lnSpc>
              <a:spcBef>
                <a:spcPts val="1400"/>
              </a:spcBef>
            </a:pPr>
            <a:r>
              <a:rPr lang="en-US" sz="2000" dirty="0">
                <a:solidFill>
                  <a:srgbClr val="FF0000"/>
                </a:solidFill>
              </a:rPr>
              <a:t>Launch site vs Flight Number</a:t>
            </a:r>
            <a:r>
              <a:rPr lang="en-US" sz="2000" dirty="0"/>
              <a:t>, show as the flight number above 80 all launches identify as  success launch. In </a:t>
            </a:r>
            <a:r>
              <a:rPr lang="en-US" sz="2000" dirty="0">
                <a:solidFill>
                  <a:srgbClr val="FF0000"/>
                </a:solidFill>
              </a:rPr>
              <a:t>Payload Vs. Launch Site</a:t>
            </a:r>
            <a:r>
              <a:rPr lang="en-US" sz="2000" dirty="0"/>
              <a:t> scatter point chart you will find for the VAFB-SLC launch site there are no rockets launched for heavy payload mass(greater than 10000).</a:t>
            </a:r>
            <a:endParaRPr lang="en-US" sz="2000" dirty="0">
              <a:ea typeface="+mn-lt"/>
              <a:cs typeface="+mn-lt"/>
            </a:endParaRPr>
          </a:p>
          <a:p>
            <a:pPr>
              <a:spcBef>
                <a:spcPts val="1400"/>
              </a:spcBef>
            </a:pPr>
            <a:r>
              <a:rPr lang="en-US" sz="2000" dirty="0"/>
              <a:t> ES-L1, GEO, HEO, and SSO orbit type had 100% success rate. On the other hand SO orbit had 0% success rate. LEO orbit the Success appears related to the number of flights.</a:t>
            </a:r>
            <a:endParaRPr lang="en-US" sz="2000" dirty="0">
              <a:ea typeface="+mn-lt"/>
              <a:cs typeface="+mn-lt"/>
            </a:endParaRPr>
          </a:p>
          <a:p>
            <a:r>
              <a:rPr lang="en-US" sz="2000" dirty="0"/>
              <a:t>With heavy payloads the successful landing or positive landing rate are more for Polar, LEO and ISS. And finally from last plot you can observe that the </a:t>
            </a:r>
            <a:r>
              <a:rPr lang="en-US" sz="2000" dirty="0">
                <a:solidFill>
                  <a:srgbClr val="FF0000"/>
                </a:solidFill>
              </a:rPr>
              <a:t>sucess rate since 2013 kept increasing till 2020</a:t>
            </a:r>
            <a:endParaRPr lang="en-US" sz="2000" dirty="0">
              <a:solidFill>
                <a:srgbClr val="FF0000"/>
              </a:solidFill>
              <a:ea typeface="+mn-lt"/>
              <a:cs typeface="+mn-lt"/>
            </a:endParaRPr>
          </a:p>
          <a:p>
            <a:pPr>
              <a:lnSpc>
                <a:spcPct val="100000"/>
              </a:lnSpc>
              <a:spcBef>
                <a:spcPts val="1400"/>
              </a:spcBef>
            </a:pPr>
            <a:r>
              <a:rPr lang="en-US" sz="2000" dirty="0">
                <a:solidFill>
                  <a:schemeClr val="accent3">
                    <a:lumMod val="25000"/>
                  </a:schemeClr>
                </a:solidFill>
                <a:ea typeface="+mn-lt"/>
                <a:cs typeface="+mn-lt"/>
                <a:hlinkClick r:id="rId2">
                  <a:extLst>
                    <a:ext uri="{A12FA001-AC4F-418D-AE19-62706E023703}">
                      <ahyp:hlinkClr xmlns:ahyp="http://schemas.microsoft.com/office/drawing/2018/hyperlinkcolor" val="tx"/>
                    </a:ext>
                  </a:extLst>
                </a:hlinkClick>
              </a:rPr>
              <a:t>EDA with Data Visualization Proccess</a:t>
            </a:r>
            <a:endParaRPr lang="en-US" sz="2000" dirty="0">
              <a:solidFill>
                <a:schemeClr val="accent3">
                  <a:lumMod val="25000"/>
                </a:schemeClr>
              </a:solidFill>
              <a:ea typeface="+mn-lt"/>
              <a:cs typeface="+mn-lt"/>
            </a:endParaRPr>
          </a:p>
          <a:p>
            <a:endParaRPr lang="en-US" sz="2000" dirty="0">
              <a:ea typeface="+mn-lt"/>
              <a:cs typeface="+mn-lt"/>
            </a:endParaRPr>
          </a:p>
          <a:p>
            <a:pPr>
              <a:spcBef>
                <a:spcPts val="1400"/>
              </a:spcBef>
            </a:pPr>
            <a:endParaRPr lang="en-US" sz="2000" dirty="0">
              <a:cs typeface="Calibri"/>
            </a:endParaRPr>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6" descr="The planet earth taken from the outer space">
            <a:extLst>
              <a:ext uri="{FF2B5EF4-FFF2-40B4-BE49-F238E27FC236}">
                <a16:creationId xmlns:a16="http://schemas.microsoft.com/office/drawing/2014/main" id="{0238EA55-2E70-A4CA-D536-4C25F436502B}"/>
              </a:ext>
            </a:extLst>
          </p:cNvPr>
          <p:cNvPicPr>
            <a:picLocks noChangeAspect="1"/>
          </p:cNvPicPr>
          <p:nvPr/>
        </p:nvPicPr>
        <p:blipFill rotWithShape="1">
          <a:blip r:embed="rId2"/>
          <a:srcRect l="7882" r="9" b="9"/>
          <a:stretch/>
        </p:blipFill>
        <p:spPr>
          <a:xfrm>
            <a:off x="1" y="10"/>
            <a:ext cx="9669642" cy="6857990"/>
          </a:xfrm>
          <a:prstGeom prst="rect">
            <a:avLst/>
          </a:prstGeom>
        </p:spPr>
      </p:pic>
      <p:sp>
        <p:nvSpPr>
          <p:cNvPr id="10"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531610" y="365125"/>
            <a:ext cx="3822189"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EDA with SQL</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31610" y="1971559"/>
            <a:ext cx="4189581" cy="4382296"/>
          </a:xfrm>
          <a:prstGeom prst="rect">
            <a:avLst/>
          </a:prstGeom>
        </p:spPr>
        <p:txBody>
          <a:bodyPr vert="horz" lIns="91440" tIns="45720" rIns="91440" bIns="45720" rtlCol="0" anchor="t">
            <a:noAutofit/>
          </a:bodyPr>
          <a:lstStyle/>
          <a:p>
            <a:pPr>
              <a:lnSpc>
                <a:spcPct val="100000"/>
              </a:lnSpc>
              <a:spcBef>
                <a:spcPts val="1400"/>
              </a:spcBef>
            </a:pPr>
            <a:r>
              <a:rPr lang="en-US" sz="1800" dirty="0">
                <a:solidFill>
                  <a:schemeClr val="accent3">
                    <a:lumMod val="25000"/>
                  </a:schemeClr>
                </a:solidFill>
                <a:ea typeface="+mn-lt"/>
                <a:cs typeface="+mn-lt"/>
              </a:rPr>
              <a:t>First we do </a:t>
            </a:r>
            <a:r>
              <a:rPr lang="en-US" sz="1800" dirty="0">
                <a:solidFill>
                  <a:srgbClr val="FF0000"/>
                </a:solidFill>
                <a:ea typeface="+mn-lt"/>
                <a:cs typeface="+mn-lt"/>
              </a:rPr>
              <a:t>Mark all launch sites</a:t>
            </a:r>
            <a:r>
              <a:rPr lang="en-US" sz="1800" dirty="0">
                <a:solidFill>
                  <a:schemeClr val="accent3">
                    <a:lumMod val="25000"/>
                  </a:schemeClr>
                </a:solidFill>
                <a:ea typeface="+mn-lt"/>
                <a:cs typeface="+mn-lt"/>
              </a:rPr>
              <a:t> on </a:t>
            </a:r>
            <a:r>
              <a:rPr lang="en-US" sz="1800" dirty="0">
                <a:solidFill>
                  <a:srgbClr val="FF0000"/>
                </a:solidFill>
                <a:ea typeface="+mn-lt"/>
                <a:cs typeface="+mn-lt"/>
              </a:rPr>
              <a:t>U.S. map</a:t>
            </a:r>
            <a:r>
              <a:rPr lang="en-US" sz="1800" dirty="0">
                <a:solidFill>
                  <a:schemeClr val="accent3">
                    <a:lumMod val="25000"/>
                  </a:schemeClr>
                </a:solidFill>
                <a:ea typeface="+mn-lt"/>
                <a:cs typeface="+mn-lt"/>
              </a:rPr>
              <a:t> to see position of launch sites, Then </a:t>
            </a:r>
            <a:r>
              <a:rPr lang="en-US" sz="1800" dirty="0">
                <a:solidFill>
                  <a:srgbClr val="FF0000"/>
                </a:solidFill>
                <a:ea typeface="+mn-lt"/>
                <a:cs typeface="+mn-lt"/>
              </a:rPr>
              <a:t>Mark the success/failed launches</a:t>
            </a:r>
            <a:r>
              <a:rPr lang="en-US" sz="1800" dirty="0">
                <a:solidFill>
                  <a:schemeClr val="accent3">
                    <a:lumMod val="25000"/>
                  </a:schemeClr>
                </a:solidFill>
                <a:ea typeface="+mn-lt"/>
                <a:cs typeface="+mn-lt"/>
              </a:rPr>
              <a:t> for </a:t>
            </a:r>
            <a:r>
              <a:rPr lang="en-US" sz="1800" dirty="0">
                <a:solidFill>
                  <a:srgbClr val="FF0000"/>
                </a:solidFill>
                <a:ea typeface="+mn-lt"/>
                <a:cs typeface="+mn-lt"/>
              </a:rPr>
              <a:t>each sites</a:t>
            </a:r>
            <a:r>
              <a:rPr lang="en-US" sz="1800" dirty="0">
                <a:solidFill>
                  <a:schemeClr val="accent3">
                    <a:lumMod val="25000"/>
                  </a:schemeClr>
                </a:solidFill>
                <a:ea typeface="+mn-lt"/>
                <a:cs typeface="+mn-lt"/>
              </a:rPr>
              <a:t> to see launch result from map, and last we </a:t>
            </a:r>
            <a:r>
              <a:rPr lang="en-US" sz="1800" dirty="0">
                <a:solidFill>
                  <a:srgbClr val="FF0000"/>
                </a:solidFill>
                <a:ea typeface="+mn-lt"/>
                <a:cs typeface="+mn-lt"/>
              </a:rPr>
              <a:t>calculate</a:t>
            </a:r>
            <a:r>
              <a:rPr lang="en-US" sz="1800" dirty="0">
                <a:solidFill>
                  <a:schemeClr val="accent3">
                    <a:lumMod val="25000"/>
                  </a:schemeClr>
                </a:solidFill>
                <a:ea typeface="+mn-lt"/>
                <a:cs typeface="+mn-lt"/>
              </a:rPr>
              <a:t> the </a:t>
            </a:r>
            <a:r>
              <a:rPr lang="en-US" sz="1800" dirty="0">
                <a:solidFill>
                  <a:srgbClr val="FF0000"/>
                </a:solidFill>
                <a:ea typeface="+mn-lt"/>
                <a:cs typeface="+mn-lt"/>
              </a:rPr>
              <a:t>distances between a launch site</a:t>
            </a:r>
            <a:r>
              <a:rPr lang="en-US" sz="1800" dirty="0">
                <a:solidFill>
                  <a:schemeClr val="accent3">
                    <a:lumMod val="25000"/>
                  </a:schemeClr>
                </a:solidFill>
                <a:ea typeface="+mn-lt"/>
                <a:cs typeface="+mn-lt"/>
              </a:rPr>
              <a:t> to its </a:t>
            </a:r>
            <a:r>
              <a:rPr lang="en-US" sz="1800" dirty="0">
                <a:solidFill>
                  <a:srgbClr val="FF0000"/>
                </a:solidFill>
                <a:ea typeface="+mn-lt"/>
                <a:cs typeface="+mn-lt"/>
              </a:rPr>
              <a:t>proximities</a:t>
            </a:r>
            <a:r>
              <a:rPr lang="en-US" sz="1800" dirty="0">
                <a:ea typeface="+mn-lt"/>
                <a:cs typeface="+mn-lt"/>
              </a:rPr>
              <a:t>.</a:t>
            </a:r>
          </a:p>
          <a:p>
            <a:pPr>
              <a:lnSpc>
                <a:spcPct val="100000"/>
              </a:lnSpc>
              <a:spcBef>
                <a:spcPts val="1400"/>
              </a:spcBef>
            </a:pPr>
            <a:r>
              <a:rPr lang="en-US" sz="1800" dirty="0">
                <a:solidFill>
                  <a:schemeClr val="accent3">
                    <a:lumMod val="25000"/>
                  </a:schemeClr>
                </a:solidFill>
                <a:ea typeface="+mn-lt"/>
                <a:cs typeface="+mn-lt"/>
              </a:rPr>
              <a:t>All the proximities created are </a:t>
            </a:r>
            <a:r>
              <a:rPr lang="en-US" sz="1800" dirty="0">
                <a:solidFill>
                  <a:srgbClr val="FF0000"/>
                </a:solidFill>
                <a:ea typeface="+mn-lt"/>
                <a:cs typeface="+mn-lt"/>
              </a:rPr>
              <a:t>closest coast, highway, railroad, and city</a:t>
            </a:r>
            <a:r>
              <a:rPr lang="en-US" sz="1800" dirty="0">
                <a:solidFill>
                  <a:schemeClr val="accent3">
                    <a:lumMod val="25000"/>
                  </a:schemeClr>
                </a:solidFill>
                <a:ea typeface="+mn-lt"/>
                <a:cs typeface="+mn-lt"/>
              </a:rPr>
              <a:t>, to see how launch sites created far enough from surrounding, to keep safety of people.</a:t>
            </a:r>
          </a:p>
          <a:p>
            <a:pPr>
              <a:lnSpc>
                <a:spcPct val="100000"/>
              </a:lnSpc>
              <a:spcBef>
                <a:spcPts val="1400"/>
              </a:spcBef>
            </a:pPr>
            <a:r>
              <a:rPr lang="en-US" sz="1800" dirty="0">
                <a:solidFill>
                  <a:schemeClr val="accent3">
                    <a:lumMod val="25000"/>
                  </a:schemeClr>
                </a:solidFill>
                <a:ea typeface="+mn-lt"/>
                <a:cs typeface="+mn-lt"/>
                <a:hlinkClick r:id="rId3">
                  <a:extLst>
                    <a:ext uri="{A12FA001-AC4F-418D-AE19-62706E023703}">
                      <ahyp:hlinkClr xmlns:ahyp="http://schemas.microsoft.com/office/drawing/2018/hyperlinkcolor" val="tx"/>
                    </a:ext>
                  </a:extLst>
                </a:hlinkClick>
              </a:rPr>
              <a:t>Interactive Map with Folium Process</a:t>
            </a:r>
            <a:endParaRPr lang="en-US" sz="1800" dirty="0">
              <a:solidFill>
                <a:schemeClr val="accent3">
                  <a:lumMod val="25000"/>
                </a:schemeClr>
              </a:solidFill>
              <a:ea typeface="+mn-lt"/>
              <a:cs typeface="+mn-lt"/>
            </a:endParaRPr>
          </a:p>
          <a:p>
            <a:endParaRPr lang="en-US" sz="1800" dirty="0">
              <a:ea typeface="+mn-lt"/>
              <a:cs typeface="+mn-lt"/>
            </a:endParaRPr>
          </a:p>
          <a:p>
            <a:endParaRPr lang="en-US" sz="1800" dirty="0">
              <a:ea typeface="+mn-lt"/>
              <a:cs typeface="+mn-lt"/>
            </a:endParaRPr>
          </a:p>
          <a:p>
            <a:pPr>
              <a:spcBef>
                <a:spcPts val="1400"/>
              </a:spcBef>
            </a:pPr>
            <a:endParaRPr lang="en-US" sz="1800" dirty="0">
              <a:cs typeface="Calibri"/>
            </a:endParaRPr>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dirty="0" smtClean="0">
                <a:solidFill>
                  <a:prstClr val="black">
                    <a:tint val="75000"/>
                  </a:prstClr>
                </a:solidFill>
                <a:latin typeface="Calibri" panose="020F0502020204030204"/>
              </a:rPr>
              <a:pPr>
                <a:spcAft>
                  <a:spcPts val="600"/>
                </a:spcAft>
                <a:defRPr/>
              </a:pPr>
              <a:t>12</a:t>
            </a:fld>
            <a:endParaRPr lang="en-US" sz="1200" dirty="0">
              <a:solidFill>
                <a:prstClr val="black">
                  <a:tint val="75000"/>
                </a:prstClr>
              </a:solidFill>
              <a:latin typeface="Calibri" panose="020F0502020204030204"/>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11">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Build an Interactive Map with Folium</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25625"/>
            <a:ext cx="10515600" cy="4351338"/>
          </a:xfrm>
          <a:prstGeom prst="rect">
            <a:avLst/>
          </a:prstGeom>
        </p:spPr>
        <p:txBody>
          <a:bodyPr vert="horz" lIns="91440" tIns="45720" rIns="91440" bIns="45720" rtlCol="0" anchor="t">
            <a:normAutofit/>
          </a:bodyPr>
          <a:lstStyle/>
          <a:p>
            <a:pPr>
              <a:lnSpc>
                <a:spcPct val="100000"/>
              </a:lnSpc>
              <a:spcBef>
                <a:spcPts val="1400"/>
              </a:spcBef>
            </a:pPr>
            <a:r>
              <a:rPr lang="en-US" dirty="0">
                <a:solidFill>
                  <a:schemeClr val="accent3">
                    <a:lumMod val="25000"/>
                  </a:schemeClr>
                </a:solidFill>
                <a:ea typeface="+mn-lt"/>
                <a:cs typeface="+mn-lt"/>
              </a:rPr>
              <a:t>First we do </a:t>
            </a:r>
            <a:r>
              <a:rPr lang="en-US" dirty="0">
                <a:solidFill>
                  <a:srgbClr val="FF0000"/>
                </a:solidFill>
                <a:ea typeface="+mn-lt"/>
                <a:cs typeface="+mn-lt"/>
              </a:rPr>
              <a:t>Mark all launch sites</a:t>
            </a:r>
            <a:r>
              <a:rPr lang="en-US" dirty="0">
                <a:solidFill>
                  <a:schemeClr val="accent3">
                    <a:lumMod val="25000"/>
                  </a:schemeClr>
                </a:solidFill>
                <a:ea typeface="+mn-lt"/>
                <a:cs typeface="+mn-lt"/>
              </a:rPr>
              <a:t> on </a:t>
            </a:r>
            <a:r>
              <a:rPr lang="en-US" dirty="0">
                <a:solidFill>
                  <a:srgbClr val="FF0000"/>
                </a:solidFill>
                <a:ea typeface="+mn-lt"/>
                <a:cs typeface="+mn-lt"/>
              </a:rPr>
              <a:t>U.S. map</a:t>
            </a:r>
            <a:r>
              <a:rPr lang="en-US" dirty="0">
                <a:solidFill>
                  <a:schemeClr val="accent3">
                    <a:lumMod val="25000"/>
                  </a:schemeClr>
                </a:solidFill>
                <a:ea typeface="+mn-lt"/>
                <a:cs typeface="+mn-lt"/>
              </a:rPr>
              <a:t> to see position of launch sites, Then </a:t>
            </a:r>
            <a:r>
              <a:rPr lang="en-US" dirty="0">
                <a:solidFill>
                  <a:srgbClr val="FF0000"/>
                </a:solidFill>
                <a:ea typeface="+mn-lt"/>
                <a:cs typeface="+mn-lt"/>
              </a:rPr>
              <a:t>Mark the success/failed launches</a:t>
            </a:r>
            <a:r>
              <a:rPr lang="en-US" dirty="0">
                <a:solidFill>
                  <a:schemeClr val="accent3">
                    <a:lumMod val="25000"/>
                  </a:schemeClr>
                </a:solidFill>
                <a:ea typeface="+mn-lt"/>
                <a:cs typeface="+mn-lt"/>
              </a:rPr>
              <a:t> for </a:t>
            </a:r>
            <a:r>
              <a:rPr lang="en-US" dirty="0">
                <a:solidFill>
                  <a:srgbClr val="FF0000"/>
                </a:solidFill>
                <a:ea typeface="+mn-lt"/>
                <a:cs typeface="+mn-lt"/>
              </a:rPr>
              <a:t>each sites</a:t>
            </a:r>
            <a:r>
              <a:rPr lang="en-US" dirty="0">
                <a:solidFill>
                  <a:schemeClr val="accent3">
                    <a:lumMod val="25000"/>
                  </a:schemeClr>
                </a:solidFill>
                <a:ea typeface="+mn-lt"/>
                <a:cs typeface="+mn-lt"/>
              </a:rPr>
              <a:t> to see launch result from map, and last we </a:t>
            </a:r>
            <a:r>
              <a:rPr lang="en-US" dirty="0">
                <a:solidFill>
                  <a:srgbClr val="FF0000"/>
                </a:solidFill>
                <a:ea typeface="+mn-lt"/>
                <a:cs typeface="+mn-lt"/>
              </a:rPr>
              <a:t>calculate</a:t>
            </a:r>
            <a:r>
              <a:rPr lang="en-US" dirty="0">
                <a:solidFill>
                  <a:schemeClr val="accent3">
                    <a:lumMod val="25000"/>
                  </a:schemeClr>
                </a:solidFill>
                <a:ea typeface="+mn-lt"/>
                <a:cs typeface="+mn-lt"/>
              </a:rPr>
              <a:t> the </a:t>
            </a:r>
            <a:r>
              <a:rPr lang="en-US" dirty="0">
                <a:solidFill>
                  <a:srgbClr val="FF0000"/>
                </a:solidFill>
                <a:ea typeface="+mn-lt"/>
                <a:cs typeface="+mn-lt"/>
              </a:rPr>
              <a:t>distances between a launch site</a:t>
            </a:r>
            <a:r>
              <a:rPr lang="en-US" dirty="0">
                <a:solidFill>
                  <a:schemeClr val="accent3">
                    <a:lumMod val="25000"/>
                  </a:schemeClr>
                </a:solidFill>
                <a:ea typeface="+mn-lt"/>
                <a:cs typeface="+mn-lt"/>
              </a:rPr>
              <a:t> to its </a:t>
            </a:r>
            <a:r>
              <a:rPr lang="en-US" dirty="0">
                <a:solidFill>
                  <a:srgbClr val="FF0000"/>
                </a:solidFill>
                <a:ea typeface="+mn-lt"/>
                <a:cs typeface="+mn-lt"/>
              </a:rPr>
              <a:t>proximities</a:t>
            </a:r>
            <a:r>
              <a:rPr lang="en-US" dirty="0">
                <a:ea typeface="+mn-lt"/>
                <a:cs typeface="+mn-lt"/>
              </a:rPr>
              <a:t>.</a:t>
            </a:r>
          </a:p>
          <a:p>
            <a:pPr>
              <a:lnSpc>
                <a:spcPct val="100000"/>
              </a:lnSpc>
              <a:spcBef>
                <a:spcPts val="1400"/>
              </a:spcBef>
            </a:pPr>
            <a:r>
              <a:rPr lang="en-US" dirty="0">
                <a:solidFill>
                  <a:schemeClr val="accent3">
                    <a:lumMod val="25000"/>
                  </a:schemeClr>
                </a:solidFill>
                <a:ea typeface="+mn-lt"/>
                <a:cs typeface="+mn-lt"/>
              </a:rPr>
              <a:t>All the proximities created are </a:t>
            </a:r>
            <a:r>
              <a:rPr lang="en-US" dirty="0">
                <a:solidFill>
                  <a:srgbClr val="FF0000"/>
                </a:solidFill>
                <a:ea typeface="+mn-lt"/>
                <a:cs typeface="+mn-lt"/>
              </a:rPr>
              <a:t>closest coast, highway, railroad, and city</a:t>
            </a:r>
            <a:r>
              <a:rPr lang="en-US" dirty="0">
                <a:solidFill>
                  <a:schemeClr val="accent3">
                    <a:lumMod val="25000"/>
                  </a:schemeClr>
                </a:solidFill>
                <a:ea typeface="+mn-lt"/>
                <a:cs typeface="+mn-lt"/>
              </a:rPr>
              <a:t>, to see how launch sites created far enough from surrounding, to keep safety of people.</a:t>
            </a:r>
          </a:p>
          <a:p>
            <a:pPr>
              <a:lnSpc>
                <a:spcPct val="100000"/>
              </a:lnSpc>
              <a:spcBef>
                <a:spcPts val="1400"/>
              </a:spcBef>
            </a:pPr>
            <a:r>
              <a:rPr lang="en-US" dirty="0">
                <a:solidFill>
                  <a:schemeClr val="accent3">
                    <a:lumMod val="25000"/>
                  </a:schemeClr>
                </a:solidFill>
                <a:ea typeface="+mn-lt"/>
                <a:cs typeface="+mn-lt"/>
                <a:hlinkClick r:id="rId2">
                  <a:extLst>
                    <a:ext uri="{A12FA001-AC4F-418D-AE19-62706E023703}">
                      <ahyp:hlinkClr xmlns:ahyp="http://schemas.microsoft.com/office/drawing/2018/hyperlinkcolor" val="tx"/>
                    </a:ext>
                  </a:extLst>
                </a:hlinkClick>
              </a:rPr>
              <a:t>Interactive Map with Folium Process</a:t>
            </a:r>
            <a:endParaRPr lang="en-US" dirty="0">
              <a:solidFill>
                <a:schemeClr val="accent3">
                  <a:lumMod val="25000"/>
                </a:schemeClr>
              </a:solidFill>
              <a:ea typeface="+mn-lt"/>
              <a:cs typeface="+mn-lt"/>
            </a:endParaRPr>
          </a:p>
          <a:p>
            <a:endParaRPr lang="en-US" dirty="0">
              <a:ea typeface="+mn-lt"/>
              <a:cs typeface="+mn-lt"/>
            </a:endParaRPr>
          </a:p>
          <a:p>
            <a:endParaRPr lang="en-US" dirty="0">
              <a:ea typeface="+mn-lt"/>
              <a:cs typeface="+mn-lt"/>
            </a:endParaRPr>
          </a:p>
          <a:p>
            <a:pPr>
              <a:spcBef>
                <a:spcPts val="1400"/>
              </a:spcBef>
            </a:pPr>
            <a:endParaRPr lang="en-US" dirty="0">
              <a:cs typeface="Calibri"/>
            </a:endParaRPr>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dirty="0" smtClean="0">
                <a:solidFill>
                  <a:schemeClr val="tx1">
                    <a:tint val="75000"/>
                  </a:schemeClr>
                </a:solidFill>
                <a:latin typeface="+mn-lt"/>
              </a:rPr>
              <a:pPr>
                <a:spcAft>
                  <a:spcPts val="600"/>
                </a:spcAft>
              </a:pPr>
              <a:t>13</a:t>
            </a:fld>
            <a:endParaRPr lang="en-US" sz="1200" dirty="0">
              <a:solidFill>
                <a:schemeClr val="tx1">
                  <a:tint val="75000"/>
                </a:schemeClr>
              </a:solidFill>
              <a:latin typeface="+mn-lt"/>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6" descr="Financial graphs on a dark display">
            <a:extLst>
              <a:ext uri="{FF2B5EF4-FFF2-40B4-BE49-F238E27FC236}">
                <a16:creationId xmlns:a16="http://schemas.microsoft.com/office/drawing/2014/main" id="{F89F6DA9-C4C4-1715-602A-3A0EAEEEF4C3}"/>
              </a:ext>
            </a:extLst>
          </p:cNvPr>
          <p:cNvPicPr>
            <a:picLocks noChangeAspect="1"/>
          </p:cNvPicPr>
          <p:nvPr/>
        </p:nvPicPr>
        <p:blipFill rotWithShape="1">
          <a:blip r:embed="rId2"/>
          <a:srcRect l="3233" r="8646" b="4"/>
          <a:stretch/>
        </p:blipFill>
        <p:spPr>
          <a:xfrm>
            <a:off x="1" y="10"/>
            <a:ext cx="9669642" cy="6857990"/>
          </a:xfrm>
          <a:prstGeom prst="rect">
            <a:avLst/>
          </a:prstGeom>
        </p:spPr>
      </p:pic>
      <p:sp>
        <p:nvSpPr>
          <p:cNvPr id="10"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531610" y="365125"/>
            <a:ext cx="3822189"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Build a Dashboard with Plotly Dash</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31610" y="2434201"/>
            <a:ext cx="3822189" cy="3742762"/>
          </a:xfrm>
          <a:prstGeom prst="rect">
            <a:avLst/>
          </a:prstGeom>
        </p:spPr>
        <p:txBody>
          <a:bodyPr vert="horz" lIns="91440" tIns="45720" rIns="91440" bIns="45720" rtlCol="0" anchor="t">
            <a:normAutofit lnSpcReduction="10000"/>
          </a:bodyPr>
          <a:lstStyle/>
          <a:p>
            <a:pPr>
              <a:lnSpc>
                <a:spcPct val="100000"/>
              </a:lnSpc>
              <a:spcBef>
                <a:spcPts val="1400"/>
              </a:spcBef>
            </a:pPr>
            <a:r>
              <a:rPr lang="en-US" sz="2000" dirty="0">
                <a:solidFill>
                  <a:schemeClr val="accent3">
                    <a:lumMod val="25000"/>
                  </a:schemeClr>
                </a:solidFill>
                <a:ea typeface="+mn-lt"/>
                <a:cs typeface="+mn-lt"/>
              </a:rPr>
              <a:t>In Dashboard we insert </a:t>
            </a:r>
            <a:r>
              <a:rPr lang="en-US" sz="2000" dirty="0">
                <a:solidFill>
                  <a:srgbClr val="FF0000"/>
                </a:solidFill>
                <a:ea typeface="+mn-lt"/>
                <a:cs typeface="+mn-lt"/>
              </a:rPr>
              <a:t>Pie Chart</a:t>
            </a:r>
            <a:r>
              <a:rPr lang="en-US" sz="2000" dirty="0">
                <a:solidFill>
                  <a:schemeClr val="accent3">
                    <a:lumMod val="25000"/>
                  </a:schemeClr>
                </a:solidFill>
                <a:ea typeface="+mn-lt"/>
                <a:cs typeface="+mn-lt"/>
              </a:rPr>
              <a:t> showing landing </a:t>
            </a:r>
            <a:r>
              <a:rPr lang="en-US" sz="2000" dirty="0">
                <a:solidFill>
                  <a:srgbClr val="FF0000"/>
                </a:solidFill>
                <a:ea typeface="+mn-lt"/>
                <a:cs typeface="+mn-lt"/>
              </a:rPr>
              <a:t>success rate</a:t>
            </a:r>
            <a:r>
              <a:rPr lang="en-US" sz="2000" dirty="0">
                <a:solidFill>
                  <a:schemeClr val="accent3">
                    <a:lumMod val="25000"/>
                  </a:schemeClr>
                </a:solidFill>
                <a:ea typeface="+mn-lt"/>
                <a:cs typeface="+mn-lt"/>
              </a:rPr>
              <a:t> for </a:t>
            </a:r>
            <a:r>
              <a:rPr lang="en-US" sz="2000" dirty="0">
                <a:solidFill>
                  <a:srgbClr val="FF0000"/>
                </a:solidFill>
                <a:ea typeface="+mn-lt"/>
                <a:cs typeface="+mn-lt"/>
              </a:rPr>
              <a:t>All or specific launching site</a:t>
            </a:r>
            <a:r>
              <a:rPr lang="en-US" sz="2000" dirty="0">
                <a:solidFill>
                  <a:schemeClr val="accent3">
                    <a:lumMod val="25000"/>
                  </a:schemeClr>
                </a:solidFill>
                <a:ea typeface="+mn-lt"/>
                <a:cs typeface="+mn-lt"/>
              </a:rPr>
              <a:t> according to user select on dropdown menu.</a:t>
            </a:r>
          </a:p>
          <a:p>
            <a:pPr>
              <a:lnSpc>
                <a:spcPct val="100000"/>
              </a:lnSpc>
              <a:spcBef>
                <a:spcPts val="1400"/>
              </a:spcBef>
            </a:pPr>
            <a:r>
              <a:rPr lang="en-US" sz="2000" dirty="0">
                <a:solidFill>
                  <a:schemeClr val="accent3">
                    <a:lumMod val="25000"/>
                  </a:schemeClr>
                </a:solidFill>
                <a:ea typeface="+mn-lt"/>
                <a:cs typeface="+mn-lt"/>
              </a:rPr>
              <a:t>And below it, we insert </a:t>
            </a:r>
            <a:r>
              <a:rPr lang="en-US" sz="2000" dirty="0">
                <a:solidFill>
                  <a:srgbClr val="FF0000"/>
                </a:solidFill>
                <a:ea typeface="+mn-lt"/>
                <a:cs typeface="+mn-lt"/>
              </a:rPr>
              <a:t>Scatter plot</a:t>
            </a:r>
            <a:r>
              <a:rPr lang="en-US" sz="2000" dirty="0">
                <a:solidFill>
                  <a:schemeClr val="accent3">
                    <a:lumMod val="25000"/>
                  </a:schemeClr>
                </a:solidFill>
                <a:ea typeface="+mn-lt"/>
                <a:cs typeface="+mn-lt"/>
              </a:rPr>
              <a:t> showing </a:t>
            </a:r>
            <a:r>
              <a:rPr lang="en-US" sz="2000" dirty="0">
                <a:solidFill>
                  <a:srgbClr val="FF0000"/>
                </a:solidFill>
                <a:ea typeface="+mn-lt"/>
                <a:cs typeface="+mn-lt"/>
              </a:rPr>
              <a:t>relation between Payload mass range</a:t>
            </a:r>
            <a:r>
              <a:rPr lang="en-US" sz="2000" dirty="0">
                <a:solidFill>
                  <a:schemeClr val="accent3">
                    <a:lumMod val="25000"/>
                  </a:schemeClr>
                </a:solidFill>
                <a:ea typeface="+mn-lt"/>
                <a:cs typeface="+mn-lt"/>
              </a:rPr>
              <a:t> to </a:t>
            </a:r>
            <a:r>
              <a:rPr lang="en-US" sz="2000" dirty="0">
                <a:solidFill>
                  <a:srgbClr val="FF0000"/>
                </a:solidFill>
                <a:ea typeface="+mn-lt"/>
                <a:cs typeface="+mn-lt"/>
              </a:rPr>
              <a:t>launch success based</a:t>
            </a:r>
            <a:r>
              <a:rPr lang="en-US" sz="2000" dirty="0">
                <a:solidFill>
                  <a:schemeClr val="accent3">
                    <a:lumMod val="25000"/>
                  </a:schemeClr>
                </a:solidFill>
                <a:ea typeface="+mn-lt"/>
                <a:cs typeface="+mn-lt"/>
              </a:rPr>
              <a:t> on slider range user input and launching site/all user selected before. </a:t>
            </a:r>
          </a:p>
          <a:p>
            <a:pPr>
              <a:lnSpc>
                <a:spcPct val="100000"/>
              </a:lnSpc>
              <a:spcBef>
                <a:spcPts val="1400"/>
              </a:spcBef>
            </a:pPr>
            <a:r>
              <a:rPr lang="en-US" sz="2000" dirty="0">
                <a:solidFill>
                  <a:schemeClr val="accent3">
                    <a:lumMod val="25000"/>
                  </a:schemeClr>
                </a:solidFill>
                <a:ea typeface="+mn-lt"/>
                <a:cs typeface="+mn-lt"/>
                <a:hlinkClick r:id="rId3">
                  <a:extLst>
                    <a:ext uri="{A12FA001-AC4F-418D-AE19-62706E023703}">
                      <ahyp:hlinkClr xmlns:ahyp="http://schemas.microsoft.com/office/drawing/2018/hyperlinkcolor" val="tx"/>
                    </a:ext>
                  </a:extLst>
                </a:hlinkClick>
              </a:rPr>
              <a:t>Plotly Dash App Source Code</a:t>
            </a:r>
            <a:endParaRPr lang="en-US" dirty="0">
              <a:solidFill>
                <a:schemeClr val="accent3">
                  <a:lumMod val="25000"/>
                </a:schemeClr>
              </a:solidFill>
              <a:ea typeface="+mn-lt"/>
              <a:cs typeface="+mn-lt"/>
            </a:endParaRPr>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dirty="0" smtClean="0">
                <a:solidFill>
                  <a:prstClr val="black">
                    <a:tint val="75000"/>
                  </a:prstClr>
                </a:solidFill>
                <a:latin typeface="Calibri" panose="020F0502020204030204"/>
              </a:rPr>
              <a:pPr>
                <a:spcAft>
                  <a:spcPts val="600"/>
                </a:spcAft>
                <a:defRPr/>
              </a:pPr>
              <a:t>14</a:t>
            </a:fld>
            <a:endParaRPr lang="en-US" sz="1200" dirty="0">
              <a:solidFill>
                <a:prstClr val="black">
                  <a:tint val="75000"/>
                </a:prstClr>
              </a:solidFill>
              <a:latin typeface="Calibri" panose="020F0502020204030204"/>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21966" cy="438009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First we </a:t>
            </a:r>
            <a:r>
              <a:rPr lang="en-US" sz="2200" dirty="0">
                <a:solidFill>
                  <a:srgbClr val="FF0000"/>
                </a:solidFill>
                <a:latin typeface="Abadi"/>
              </a:rPr>
              <a:t>load data</a:t>
            </a:r>
            <a:r>
              <a:rPr lang="en-US" sz="2200" dirty="0">
                <a:solidFill>
                  <a:schemeClr val="accent3">
                    <a:lumMod val="25000"/>
                  </a:schemeClr>
                </a:solidFill>
                <a:latin typeface="Abadi"/>
              </a:rPr>
              <a:t> that already collected and wrangled, than store Class data to Y and Features data to X, standardize X data. Split X and Y data to </a:t>
            </a:r>
            <a:r>
              <a:rPr lang="en-US" sz="2200" dirty="0">
                <a:solidFill>
                  <a:srgbClr val="FF0000"/>
                </a:solidFill>
                <a:latin typeface="Abadi"/>
              </a:rPr>
              <a:t>Train and Test data.</a:t>
            </a:r>
            <a:r>
              <a:rPr lang="en-US" sz="2200" dirty="0">
                <a:solidFill>
                  <a:schemeClr val="accent3">
                    <a:lumMod val="25000"/>
                  </a:schemeClr>
                </a:solidFill>
                <a:latin typeface="Abadi"/>
              </a:rPr>
              <a:t> We finish prepared data before do predictive analysis (classification).</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We </a:t>
            </a:r>
            <a:r>
              <a:rPr lang="en-US" sz="2200" dirty="0">
                <a:solidFill>
                  <a:srgbClr val="FF0000"/>
                </a:solidFill>
                <a:latin typeface="Abadi"/>
              </a:rPr>
              <a:t>Fit Train data</a:t>
            </a:r>
            <a:r>
              <a:rPr lang="en-US" sz="2200" dirty="0">
                <a:solidFill>
                  <a:schemeClr val="accent3">
                    <a:lumMod val="25000"/>
                  </a:schemeClr>
                </a:solidFill>
                <a:latin typeface="Abadi"/>
              </a:rPr>
              <a:t> using </a:t>
            </a:r>
            <a:r>
              <a:rPr lang="en-US" sz="2200" dirty="0">
                <a:solidFill>
                  <a:srgbClr val="FF0000"/>
                </a:solidFill>
                <a:latin typeface="Abadi"/>
              </a:rPr>
              <a:t>Logistic Regression, Support Vector Machine, Decision Tree, K-Nearest Neighbors</a:t>
            </a:r>
            <a:r>
              <a:rPr lang="en-US" sz="2200" dirty="0">
                <a:solidFill>
                  <a:schemeClr val="accent3">
                    <a:lumMod val="25000"/>
                  </a:schemeClr>
                </a:solidFill>
                <a:latin typeface="Abadi"/>
              </a:rPr>
              <a:t> classification method. Do </a:t>
            </a:r>
            <a:r>
              <a:rPr lang="en-US" sz="2200" dirty="0">
                <a:solidFill>
                  <a:srgbClr val="FF0000"/>
                </a:solidFill>
                <a:latin typeface="Abadi"/>
              </a:rPr>
              <a:t>predict on Test data</a:t>
            </a:r>
            <a:r>
              <a:rPr lang="en-US" sz="2200" dirty="0">
                <a:solidFill>
                  <a:schemeClr val="accent3">
                    <a:lumMod val="25000"/>
                  </a:schemeClr>
                </a:solidFill>
                <a:latin typeface="Abadi"/>
              </a:rPr>
              <a:t>. And Finally we </a:t>
            </a:r>
            <a:r>
              <a:rPr lang="en-US" sz="2200" dirty="0">
                <a:solidFill>
                  <a:srgbClr val="FF0000"/>
                </a:solidFill>
                <a:latin typeface="Abadi"/>
              </a:rPr>
              <a:t>count Predict Accuracy Score</a:t>
            </a:r>
            <a:r>
              <a:rPr lang="en-US" sz="2200" dirty="0">
                <a:solidFill>
                  <a:schemeClr val="accent3">
                    <a:lumMod val="25000"/>
                  </a:schemeClr>
                </a:solidFill>
                <a:latin typeface="Abadi"/>
              </a:rPr>
              <a:t> to see the best Classification method to do Classification.</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Predictive Analysis/Classification process</a:t>
            </a:r>
            <a:endParaRPr lang="en-US" sz="2200" dirty="0">
              <a:solidFill>
                <a:schemeClr val="accent3">
                  <a:lumMod val="25000"/>
                </a:schemeClr>
              </a:solidFill>
              <a:latin typeface="Abadi" panose="020B0604020104020204" pitchFamily="34" charset="0"/>
            </a:endParaRP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Predictive Analysis (Classification)</a:t>
            </a:r>
          </a:p>
        </p:txBody>
      </p:sp>
      <p:graphicFrame>
        <p:nvGraphicFramePr>
          <p:cNvPr id="1772" name="Diagram 1772">
            <a:extLst>
              <a:ext uri="{FF2B5EF4-FFF2-40B4-BE49-F238E27FC236}">
                <a16:creationId xmlns:a16="http://schemas.microsoft.com/office/drawing/2014/main" id="{3053F3DB-24C3-EBEE-65E8-D6B983EEF5E6}"/>
              </a:ext>
            </a:extLst>
          </p:cNvPr>
          <p:cNvGraphicFramePr/>
          <p:nvPr>
            <p:extLst>
              <p:ext uri="{D42A27DB-BD31-4B8C-83A1-F6EECF244321}">
                <p14:modId xmlns:p14="http://schemas.microsoft.com/office/powerpoint/2010/main" val="2776208099"/>
              </p:ext>
            </p:extLst>
          </p:nvPr>
        </p:nvGraphicFramePr>
        <p:xfrm>
          <a:off x="776377" y="3023559"/>
          <a:ext cx="10509848" cy="38013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Magnifying glass showing decling performance">
            <a:extLst>
              <a:ext uri="{FF2B5EF4-FFF2-40B4-BE49-F238E27FC236}">
                <a16:creationId xmlns:a16="http://schemas.microsoft.com/office/drawing/2014/main" id="{5881D6E1-DC7E-4724-163D-00AEB509935E}"/>
              </a:ext>
            </a:extLst>
          </p:cNvPr>
          <p:cNvPicPr>
            <a:picLocks noChangeAspect="1"/>
          </p:cNvPicPr>
          <p:nvPr/>
        </p:nvPicPr>
        <p:blipFill rotWithShape="1">
          <a:blip r:embed="rId3"/>
          <a:srcRect l="4980" r="1041" b="-3"/>
          <a:stretch/>
        </p:blipFill>
        <p:spPr>
          <a:xfrm>
            <a:off x="1" y="10"/>
            <a:ext cx="9669642" cy="6857990"/>
          </a:xfrm>
          <a:prstGeom prst="rect">
            <a:avLst/>
          </a:prstGeom>
        </p:spPr>
      </p:pic>
      <p:sp>
        <p:nvSpPr>
          <p:cNvPr id="16" name="Rectangle 1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531610" y="365125"/>
            <a:ext cx="3822189"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Results</a:t>
            </a:r>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531610" y="2434201"/>
            <a:ext cx="3822189" cy="3742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000">
                <a:solidFill>
                  <a:schemeClr val="tx1"/>
                </a:solidFill>
                <a:latin typeface="+mn-lt"/>
              </a:rPr>
              <a:t>Exploratory data analysis results</a:t>
            </a:r>
          </a:p>
          <a:p>
            <a:pPr>
              <a:spcBef>
                <a:spcPts val="1400"/>
              </a:spcBef>
              <a:buFont typeface="Arial" panose="020B0604020202020204" pitchFamily="34" charset="0"/>
              <a:buChar char="•"/>
            </a:pPr>
            <a:r>
              <a:rPr lang="en-US" sz="2000">
                <a:solidFill>
                  <a:schemeClr val="tx1"/>
                </a:solidFill>
                <a:latin typeface="+mn-lt"/>
              </a:rPr>
              <a:t>Interactive analytics demo in screenshots</a:t>
            </a:r>
          </a:p>
          <a:p>
            <a:pPr>
              <a:spcBef>
                <a:spcPts val="1400"/>
              </a:spcBef>
              <a:buFont typeface="Arial" panose="020B0604020202020204" pitchFamily="34" charset="0"/>
              <a:buChar char="•"/>
            </a:pPr>
            <a:r>
              <a:rPr lang="en-US" sz="2000">
                <a:solidFill>
                  <a:schemeClr val="tx1"/>
                </a:solidFill>
                <a:latin typeface="+mn-lt"/>
              </a:rPr>
              <a:t>Predictive analysis results</a:t>
            </a:r>
          </a:p>
          <a:p>
            <a:pPr lvl="1">
              <a:buFont typeface="Arial" panose="020B0604020202020204" pitchFamily="34" charset="0"/>
              <a:buChar char="•"/>
            </a:pPr>
            <a:endParaRPr lang="en-US" sz="2000">
              <a:solidFill>
                <a:schemeClr val="tx1"/>
              </a:solidFill>
              <a:latin typeface="+mn-lt"/>
            </a:endParaRPr>
          </a:p>
          <a:p>
            <a:pPr marL="457200" lvl="1">
              <a:buFont typeface="Arial" panose="020B0604020202020204" pitchFamily="34" charset="0"/>
              <a:buChar char="•"/>
            </a:pPr>
            <a:endParaRPr lang="en-US" sz="2000">
              <a:solidFill>
                <a:schemeClr val="tx1"/>
              </a:solidFill>
              <a:latin typeface="+mn-lt"/>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16</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838200" y="3905833"/>
            <a:ext cx="4215063" cy="23987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Flight Number vs. Launch Site</a:t>
            </a:r>
          </a:p>
        </p:txBody>
      </p:sp>
      <p:pic>
        <p:nvPicPr>
          <p:cNvPr id="2" name="Picture 5" descr="Chart, scatter chart&#10;&#10;Description automatically generated">
            <a:extLst>
              <a:ext uri="{FF2B5EF4-FFF2-40B4-BE49-F238E27FC236}">
                <a16:creationId xmlns:a16="http://schemas.microsoft.com/office/drawing/2014/main" id="{07F233ED-FDC7-1AD5-5A25-65D6CFE37C0E}"/>
              </a:ext>
            </a:extLst>
          </p:cNvPr>
          <p:cNvPicPr>
            <a:picLocks noChangeAspect="1"/>
          </p:cNvPicPr>
          <p:nvPr/>
        </p:nvPicPr>
        <p:blipFill>
          <a:blip r:embed="rId2"/>
          <a:stretch>
            <a:fillRect/>
          </a:stretch>
        </p:blipFill>
        <p:spPr>
          <a:xfrm>
            <a:off x="3665" y="616320"/>
            <a:ext cx="12185839" cy="2675385"/>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630779" y="3909032"/>
            <a:ext cx="5710731" cy="1993134"/>
          </a:xfrm>
          <a:prstGeom prst="rect">
            <a:avLst/>
          </a:prstGeom>
        </p:spPr>
        <p:txBody>
          <a:bodyPr vert="horz" lIns="91440" tIns="45720" rIns="91440" bIns="45720" rtlCol="0" anchor="ctr">
            <a:normAutofit/>
          </a:bodyPr>
          <a:lstStyle/>
          <a:p>
            <a:pPr>
              <a:spcBef>
                <a:spcPts val="1400"/>
              </a:spcBef>
            </a:pPr>
            <a:r>
              <a:rPr lang="en-US" sz="2000" dirty="0"/>
              <a:t>As the </a:t>
            </a:r>
            <a:r>
              <a:rPr lang="en-US" sz="2000" dirty="0">
                <a:solidFill>
                  <a:srgbClr val="FF0000"/>
                </a:solidFill>
              </a:rPr>
              <a:t>flight number above</a:t>
            </a:r>
            <a:r>
              <a:rPr lang="en-US" sz="2000" dirty="0"/>
              <a:t> </a:t>
            </a:r>
            <a:r>
              <a:rPr lang="en-US" sz="2000" dirty="0">
                <a:solidFill>
                  <a:srgbClr val="FF0000"/>
                </a:solidFill>
              </a:rPr>
              <a:t>80 </a:t>
            </a:r>
            <a:r>
              <a:rPr lang="en-US" sz="2000" dirty="0"/>
              <a:t>all launches identify as class 1 (yellow dot) which mean </a:t>
            </a:r>
            <a:r>
              <a:rPr lang="en-US" sz="2000" dirty="0">
                <a:solidFill>
                  <a:srgbClr val="FF0000"/>
                </a:solidFill>
              </a:rPr>
              <a:t>success launch</a:t>
            </a:r>
            <a:r>
              <a:rPr lang="en-US" sz="2000" dirty="0"/>
              <a:t>.</a:t>
            </a:r>
            <a:endParaRPr lang="en-US"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18</a:t>
            </a:fld>
            <a:endParaRPr lang="en-US" sz="1000">
              <a:solidFill>
                <a:schemeClr val="tx1">
                  <a:tint val="75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838200" y="3905833"/>
            <a:ext cx="4215063" cy="23987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Payload vs. Launch Site</a:t>
            </a:r>
          </a:p>
        </p:txBody>
      </p:sp>
      <p:pic>
        <p:nvPicPr>
          <p:cNvPr id="2" name="Picture 5" descr="Chart, scatter chart&#10;&#10;Description automatically generated">
            <a:extLst>
              <a:ext uri="{FF2B5EF4-FFF2-40B4-BE49-F238E27FC236}">
                <a16:creationId xmlns:a16="http://schemas.microsoft.com/office/drawing/2014/main" id="{E5D8CDCC-4730-8CD1-907C-6D146FF7A4D9}"/>
              </a:ext>
            </a:extLst>
          </p:cNvPr>
          <p:cNvPicPr>
            <a:picLocks noChangeAspect="1"/>
          </p:cNvPicPr>
          <p:nvPr/>
        </p:nvPicPr>
        <p:blipFill>
          <a:blip r:embed="rId2"/>
          <a:stretch>
            <a:fillRect/>
          </a:stretch>
        </p:blipFill>
        <p:spPr>
          <a:xfrm>
            <a:off x="3665" y="690062"/>
            <a:ext cx="12185839" cy="2601643"/>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630779" y="3884452"/>
            <a:ext cx="5723021" cy="2398713"/>
          </a:xfrm>
          <a:prstGeom prst="rect">
            <a:avLst/>
          </a:prstGeom>
        </p:spPr>
        <p:txBody>
          <a:bodyPr vert="horz" lIns="91440" tIns="45720" rIns="91440" bIns="45720" rtlCol="0" anchor="ctr">
            <a:normAutofit/>
          </a:bodyPr>
          <a:lstStyle/>
          <a:p>
            <a:pPr>
              <a:spcBef>
                <a:spcPts val="1400"/>
              </a:spcBef>
            </a:pPr>
            <a:r>
              <a:rPr lang="en-US" sz="2000" dirty="0">
                <a:ea typeface="+mn-lt"/>
                <a:cs typeface="+mn-lt"/>
              </a:rPr>
              <a:t>Now if you observe Payload Vs. Launch Site scatter point chart you will find for the VAFB-SLC launch site there are </a:t>
            </a:r>
            <a:r>
              <a:rPr lang="en-US" sz="2000" dirty="0">
                <a:solidFill>
                  <a:srgbClr val="FF0000"/>
                </a:solidFill>
                <a:ea typeface="+mn-lt"/>
                <a:cs typeface="+mn-lt"/>
              </a:rPr>
              <a:t>no rockets launched</a:t>
            </a:r>
            <a:r>
              <a:rPr lang="en-US" sz="2000" dirty="0">
                <a:ea typeface="+mn-lt"/>
                <a:cs typeface="+mn-lt"/>
              </a:rPr>
              <a:t> for </a:t>
            </a:r>
            <a:r>
              <a:rPr lang="en-US" sz="2000" dirty="0">
                <a:solidFill>
                  <a:srgbClr val="FF0000"/>
                </a:solidFill>
                <a:ea typeface="+mn-lt"/>
                <a:cs typeface="+mn-lt"/>
              </a:rPr>
              <a:t>heavy payload mass(greater than 10000)</a:t>
            </a:r>
            <a:r>
              <a:rPr lang="en-US" sz="2000" dirty="0">
                <a:ea typeface="+mn-lt"/>
                <a:cs typeface="+mn-lt"/>
              </a:rPr>
              <a:t>.</a:t>
            </a:r>
            <a:endParaRPr lang="en-US"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19</a:t>
            </a:fld>
            <a:endParaRPr lang="en-US" sz="1000">
              <a:solidFill>
                <a:schemeClr val="tx1">
                  <a:tint val="75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24">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35000" y="640823"/>
            <a:ext cx="3418659" cy="5583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Outline</a:t>
            </a:r>
          </a:p>
        </p:txBody>
      </p:sp>
      <p:sp>
        <p:nvSpPr>
          <p:cNvPr id="48"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a:t>
            </a:fld>
            <a:endParaRPr lang="en-US" sz="1200">
              <a:solidFill>
                <a:schemeClr val="tx1">
                  <a:tint val="75000"/>
                </a:schemeClr>
              </a:solidFill>
              <a:latin typeface="+mn-lt"/>
            </a:endParaRPr>
          </a:p>
        </p:txBody>
      </p:sp>
      <p:graphicFrame>
        <p:nvGraphicFramePr>
          <p:cNvPr id="49" name="Content Placeholder 2">
            <a:extLst>
              <a:ext uri="{FF2B5EF4-FFF2-40B4-BE49-F238E27FC236}">
                <a16:creationId xmlns:a16="http://schemas.microsoft.com/office/drawing/2014/main" id="{1204C05E-E90E-E4B8-6260-5F2DA5D515FA}"/>
              </a:ext>
            </a:extLst>
          </p:cNvPr>
          <p:cNvGraphicFramePr/>
          <p:nvPr>
            <p:extLst>
              <p:ext uri="{D42A27DB-BD31-4B8C-83A1-F6EECF244321}">
                <p14:modId xmlns:p14="http://schemas.microsoft.com/office/powerpoint/2010/main" val="1977980878"/>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541DB91-0B10-46D9-B34B-7BFF96026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5526156" y="365125"/>
            <a:ext cx="5827643" cy="143343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Success Rate vs. Orbit Type</a:t>
            </a:r>
          </a:p>
        </p:txBody>
      </p:sp>
      <p:pic>
        <p:nvPicPr>
          <p:cNvPr id="2" name="Picture 5" descr="Chart, bar chart&#10;&#10;Description automatically generated">
            <a:extLst>
              <a:ext uri="{FF2B5EF4-FFF2-40B4-BE49-F238E27FC236}">
                <a16:creationId xmlns:a16="http://schemas.microsoft.com/office/drawing/2014/main" id="{538A98D9-2D20-F4D6-2900-E1F268A21C85}"/>
              </a:ext>
            </a:extLst>
          </p:cNvPr>
          <p:cNvPicPr>
            <a:picLocks noChangeAspect="1"/>
          </p:cNvPicPr>
          <p:nvPr/>
        </p:nvPicPr>
        <p:blipFill>
          <a:blip r:embed="rId2"/>
          <a:stretch>
            <a:fillRect/>
          </a:stretch>
        </p:blipFill>
        <p:spPr>
          <a:xfrm>
            <a:off x="643466" y="3011555"/>
            <a:ext cx="4309533" cy="2991831"/>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526156" y="3014458"/>
            <a:ext cx="5827644" cy="3162504"/>
          </a:xfrm>
          <a:prstGeom prst="rect">
            <a:avLst/>
          </a:prstGeom>
        </p:spPr>
        <p:txBody>
          <a:bodyPr vert="horz" lIns="91440" tIns="45720" rIns="91440" bIns="45720" rtlCol="0" anchor="t">
            <a:normAutofit/>
          </a:bodyPr>
          <a:lstStyle/>
          <a:p>
            <a:pPr>
              <a:spcBef>
                <a:spcPts val="1400"/>
              </a:spcBef>
            </a:pPr>
            <a:r>
              <a:rPr lang="en-US" sz="2000" dirty="0"/>
              <a:t>We can see </a:t>
            </a:r>
            <a:r>
              <a:rPr lang="en-US" sz="2000" dirty="0">
                <a:solidFill>
                  <a:srgbClr val="FF0000"/>
                </a:solidFill>
              </a:rPr>
              <a:t>ES-L1, GEO, HEO, and SSO orbit type</a:t>
            </a:r>
            <a:r>
              <a:rPr lang="en-US" sz="2000" dirty="0"/>
              <a:t> had </a:t>
            </a:r>
            <a:r>
              <a:rPr lang="en-US" sz="2000" dirty="0">
                <a:solidFill>
                  <a:srgbClr val="FF0000"/>
                </a:solidFill>
              </a:rPr>
              <a:t>100% success rate</a:t>
            </a:r>
            <a:r>
              <a:rPr lang="en-US" sz="2000" dirty="0"/>
              <a:t>.</a:t>
            </a:r>
            <a:endParaRPr lang="en-US" dirty="0">
              <a:cs typeface="Calibri"/>
            </a:endParaRPr>
          </a:p>
          <a:p>
            <a:pPr>
              <a:spcBef>
                <a:spcPts val="1400"/>
              </a:spcBef>
            </a:pPr>
            <a:r>
              <a:rPr lang="en-US" sz="2000" dirty="0">
                <a:cs typeface="Calibri"/>
              </a:rPr>
              <a:t>On the other hand </a:t>
            </a:r>
            <a:r>
              <a:rPr lang="en-US" sz="2000" dirty="0">
                <a:solidFill>
                  <a:srgbClr val="FF0000"/>
                </a:solidFill>
                <a:cs typeface="Calibri"/>
              </a:rPr>
              <a:t>SO orbit</a:t>
            </a:r>
            <a:r>
              <a:rPr lang="en-US" sz="2000" dirty="0">
                <a:cs typeface="Calibri"/>
              </a:rPr>
              <a:t> had </a:t>
            </a:r>
            <a:r>
              <a:rPr lang="en-US" sz="2000" dirty="0">
                <a:solidFill>
                  <a:srgbClr val="FF0000"/>
                </a:solidFill>
                <a:cs typeface="Calibri"/>
              </a:rPr>
              <a:t>0% success rate</a:t>
            </a:r>
            <a:r>
              <a:rPr lang="en-US" sz="2000" dirty="0">
                <a:cs typeface="Calibri"/>
              </a:rPr>
              <a:t>.</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838200" y="3905833"/>
            <a:ext cx="4215063" cy="23987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Flight Number vs. Orbit Type</a:t>
            </a:r>
          </a:p>
        </p:txBody>
      </p:sp>
      <p:pic>
        <p:nvPicPr>
          <p:cNvPr id="2" name="Picture 5" descr="Chart, scatter chart&#10;&#10;Description automatically generated">
            <a:extLst>
              <a:ext uri="{FF2B5EF4-FFF2-40B4-BE49-F238E27FC236}">
                <a16:creationId xmlns:a16="http://schemas.microsoft.com/office/drawing/2014/main" id="{6CD150FC-0A4D-3C6B-A0B3-9945A78F83BE}"/>
              </a:ext>
            </a:extLst>
          </p:cNvPr>
          <p:cNvPicPr>
            <a:picLocks noChangeAspect="1"/>
          </p:cNvPicPr>
          <p:nvPr/>
        </p:nvPicPr>
        <p:blipFill>
          <a:blip r:embed="rId2"/>
          <a:stretch>
            <a:fillRect/>
          </a:stretch>
        </p:blipFill>
        <p:spPr>
          <a:xfrm>
            <a:off x="3665" y="665481"/>
            <a:ext cx="12185839" cy="2626224"/>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630779" y="3884452"/>
            <a:ext cx="5723021" cy="2398713"/>
          </a:xfrm>
          <a:prstGeom prst="rect">
            <a:avLst/>
          </a:prstGeom>
        </p:spPr>
        <p:txBody>
          <a:bodyPr vert="horz" lIns="91440" tIns="45720" rIns="91440" bIns="45720" rtlCol="0" anchor="ctr">
            <a:normAutofit/>
          </a:bodyPr>
          <a:lstStyle/>
          <a:p>
            <a:pPr>
              <a:spcBef>
                <a:spcPts val="1400"/>
              </a:spcBef>
            </a:pPr>
            <a:r>
              <a:rPr lang="en-US" sz="2000" dirty="0">
                <a:ea typeface="+mn-lt"/>
                <a:cs typeface="+mn-lt"/>
              </a:rPr>
              <a:t>You should see that in the </a:t>
            </a:r>
            <a:r>
              <a:rPr lang="en-US" sz="2000" dirty="0">
                <a:solidFill>
                  <a:srgbClr val="FF0000"/>
                </a:solidFill>
                <a:ea typeface="+mn-lt"/>
                <a:cs typeface="+mn-lt"/>
              </a:rPr>
              <a:t>LEO orbit the Success appears related to the number of flights</a:t>
            </a:r>
            <a:r>
              <a:rPr lang="en-US" sz="2000" dirty="0">
                <a:ea typeface="+mn-lt"/>
                <a:cs typeface="+mn-lt"/>
              </a:rPr>
              <a:t>.</a:t>
            </a:r>
            <a:endParaRPr lang="en-US" dirty="0">
              <a:ea typeface="+mn-lt"/>
              <a:cs typeface="+mn-lt"/>
            </a:endParaRPr>
          </a:p>
          <a:p>
            <a:pPr>
              <a:spcBef>
                <a:spcPts val="1400"/>
              </a:spcBef>
            </a:pPr>
            <a:r>
              <a:rPr lang="en-US" sz="2000" dirty="0">
                <a:ea typeface="+mn-lt"/>
                <a:cs typeface="+mn-lt"/>
              </a:rPr>
              <a:t>on the other hand, there seems to be no relationship between flight number when in GTO orbit</a:t>
            </a:r>
            <a:endParaRPr lang="en-US" dirty="0">
              <a:cs typeface="Calibri"/>
            </a:endParaRP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21</a:t>
            </a:fld>
            <a:endParaRPr lang="en-US" sz="1000">
              <a:solidFill>
                <a:schemeClr val="tx1">
                  <a:tint val="75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838200" y="3881253"/>
            <a:ext cx="3244127" cy="23987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Payload vs.</a:t>
            </a:r>
            <a:r>
              <a:rPr lang="en-US" sz="4400">
                <a:solidFill>
                  <a:schemeClr val="tx1"/>
                </a:solidFill>
                <a:latin typeface="+mj-lt"/>
                <a:ea typeface="+mj-ea"/>
                <a:cs typeface="+mj-cs"/>
              </a:rPr>
              <a:t> </a:t>
            </a:r>
            <a:r>
              <a:rPr lang="en-US" sz="4400" kern="1200">
                <a:solidFill>
                  <a:schemeClr val="tx1"/>
                </a:solidFill>
                <a:latin typeface="+mj-lt"/>
                <a:ea typeface="+mj-ea"/>
                <a:cs typeface="+mj-cs"/>
              </a:rPr>
              <a:t>Orbit Type</a:t>
            </a:r>
          </a:p>
        </p:txBody>
      </p:sp>
      <p:pic>
        <p:nvPicPr>
          <p:cNvPr id="2" name="Picture 5" descr="Chart, scatter chart&#10;&#10;Description automatically generated">
            <a:extLst>
              <a:ext uri="{FF2B5EF4-FFF2-40B4-BE49-F238E27FC236}">
                <a16:creationId xmlns:a16="http://schemas.microsoft.com/office/drawing/2014/main" id="{2EF8C2BA-0B94-E940-C24A-CC0FEFEFF6B7}"/>
              </a:ext>
            </a:extLst>
          </p:cNvPr>
          <p:cNvPicPr>
            <a:picLocks noChangeAspect="1"/>
          </p:cNvPicPr>
          <p:nvPr/>
        </p:nvPicPr>
        <p:blipFill>
          <a:blip r:embed="rId2"/>
          <a:stretch>
            <a:fillRect/>
          </a:stretch>
        </p:blipFill>
        <p:spPr>
          <a:xfrm>
            <a:off x="3665" y="505601"/>
            <a:ext cx="12185838" cy="2786209"/>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630779" y="3884452"/>
            <a:ext cx="5723021" cy="2398713"/>
          </a:xfrm>
          <a:prstGeom prst="rect">
            <a:avLst/>
          </a:prstGeom>
        </p:spPr>
        <p:txBody>
          <a:bodyPr vert="horz" lIns="91440" tIns="45720" rIns="91440" bIns="45720" rtlCol="0" anchor="ctr">
            <a:normAutofit/>
          </a:bodyPr>
          <a:lstStyle/>
          <a:p>
            <a:pPr>
              <a:spcBef>
                <a:spcPts val="1400"/>
              </a:spcBef>
            </a:pPr>
            <a:r>
              <a:rPr lang="en-US" sz="2000" dirty="0">
                <a:ea typeface="+mn-lt"/>
                <a:cs typeface="+mn-lt"/>
              </a:rPr>
              <a:t>With </a:t>
            </a:r>
            <a:r>
              <a:rPr lang="en-US" sz="2000" dirty="0">
                <a:solidFill>
                  <a:srgbClr val="FF0000"/>
                </a:solidFill>
                <a:ea typeface="+mn-lt"/>
                <a:cs typeface="+mn-lt"/>
              </a:rPr>
              <a:t>heavy payloads</a:t>
            </a:r>
            <a:r>
              <a:rPr lang="en-US" sz="2000" dirty="0">
                <a:ea typeface="+mn-lt"/>
                <a:cs typeface="+mn-lt"/>
              </a:rPr>
              <a:t> the </a:t>
            </a:r>
            <a:r>
              <a:rPr lang="en-US" sz="2000" dirty="0">
                <a:solidFill>
                  <a:srgbClr val="FF0000"/>
                </a:solidFill>
                <a:ea typeface="+mn-lt"/>
                <a:cs typeface="+mn-lt"/>
              </a:rPr>
              <a:t>successful landing</a:t>
            </a:r>
            <a:r>
              <a:rPr lang="en-US" sz="2000" dirty="0">
                <a:ea typeface="+mn-lt"/>
                <a:cs typeface="+mn-lt"/>
              </a:rPr>
              <a:t> or positive landing rate are more for </a:t>
            </a:r>
            <a:r>
              <a:rPr lang="en-US" sz="2000" dirty="0">
                <a:solidFill>
                  <a:srgbClr val="FF0000"/>
                </a:solidFill>
                <a:ea typeface="+mn-lt"/>
                <a:cs typeface="+mn-lt"/>
              </a:rPr>
              <a:t>Polar, LEO and ISS</a:t>
            </a:r>
            <a:r>
              <a:rPr lang="en-US" sz="2000" dirty="0">
                <a:ea typeface="+mn-lt"/>
                <a:cs typeface="+mn-lt"/>
              </a:rPr>
              <a:t>.</a:t>
            </a:r>
            <a:endParaRPr lang="en-US" sz="2000" dirty="0"/>
          </a:p>
          <a:p>
            <a:pPr>
              <a:spcBef>
                <a:spcPts val="1400"/>
              </a:spcBef>
            </a:pPr>
            <a:r>
              <a:rPr lang="en-US" sz="2000" dirty="0">
                <a:ea typeface="+mn-lt"/>
                <a:cs typeface="+mn-lt"/>
              </a:rPr>
              <a:t>However for GTO we cannot distinguish this well as both positive landing rate and negative landing(unsuccessful mission) are both there here.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22</a:t>
            </a:fld>
            <a:endParaRPr lang="en-US" sz="1000">
              <a:solidFill>
                <a:schemeClr val="tx1">
                  <a:tint val="75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D35FD2D-1BD2-45D7-B015-1A96C241520B}"/>
              </a:ext>
            </a:extLst>
          </p:cNvPr>
          <p:cNvSpPr txBox="1">
            <a:spLocks/>
          </p:cNvSpPr>
          <p:nvPr/>
        </p:nvSpPr>
        <p:spPr>
          <a:xfrm>
            <a:off x="838200" y="365126"/>
            <a:ext cx="5340605" cy="11461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a:solidFill>
                  <a:schemeClr val="tx1"/>
                </a:solidFill>
                <a:latin typeface="+mj-lt"/>
                <a:ea typeface="+mj-ea"/>
                <a:cs typeface="+mj-cs"/>
              </a:rPr>
              <a:t>Launch Success Yearly Trend</a:t>
            </a:r>
          </a:p>
        </p:txBody>
      </p:sp>
      <p:sp>
        <p:nvSpPr>
          <p:cNvPr id="13" name="Freeform: Shape 9">
            <a:extLst>
              <a:ext uri="{FF2B5EF4-FFF2-40B4-BE49-F238E27FC236}">
                <a16:creationId xmlns:a16="http://schemas.microsoft.com/office/drawing/2014/main" id="{05C7EBC3-4672-4DAB-81C2-58661FAFA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8805" y="-2"/>
            <a:ext cx="6013194" cy="1511304"/>
          </a:xfrm>
          <a:custGeom>
            <a:avLst/>
            <a:gdLst>
              <a:gd name="connsiteX0" fmla="*/ 4545473 w 6013194"/>
              <a:gd name="connsiteY0" fmla="*/ 0 h 1511304"/>
              <a:gd name="connsiteX1" fmla="*/ 6013194 w 6013194"/>
              <a:gd name="connsiteY1" fmla="*/ 0 h 1511304"/>
              <a:gd name="connsiteX2" fmla="*/ 6013194 w 6013194"/>
              <a:gd name="connsiteY2" fmla="*/ 1508760 h 1511304"/>
              <a:gd name="connsiteX3" fmla="*/ 4545474 w 6013194"/>
              <a:gd name="connsiteY3" fmla="*/ 1508760 h 1511304"/>
              <a:gd name="connsiteX4" fmla="*/ 4545474 w 6013194"/>
              <a:gd name="connsiteY4" fmla="*/ 1511304 h 1511304"/>
              <a:gd name="connsiteX5" fmla="*/ 0 w 6013194"/>
              <a:gd name="connsiteY5" fmla="*/ 1511304 h 1511304"/>
              <a:gd name="connsiteX6" fmla="*/ 697617 w 6013194"/>
              <a:gd name="connsiteY6" fmla="*/ 3 h 1511304"/>
              <a:gd name="connsiteX7" fmla="*/ 4545473 w 6013194"/>
              <a:gd name="connsiteY7"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3194" h="1511304">
                <a:moveTo>
                  <a:pt x="4545473" y="0"/>
                </a:moveTo>
                <a:lnTo>
                  <a:pt x="6013194" y="0"/>
                </a:lnTo>
                <a:lnTo>
                  <a:pt x="6013194" y="1508760"/>
                </a:lnTo>
                <a:lnTo>
                  <a:pt x="4545474" y="1508760"/>
                </a:lnTo>
                <a:lnTo>
                  <a:pt x="4545474" y="1511304"/>
                </a:lnTo>
                <a:lnTo>
                  <a:pt x="0" y="1511304"/>
                </a:lnTo>
                <a:lnTo>
                  <a:pt x="697617" y="3"/>
                </a:lnTo>
                <a:lnTo>
                  <a:pt x="4545473" y="3"/>
                </a:lnTo>
                <a:close/>
              </a:path>
            </a:pathLst>
          </a:custGeom>
          <a:solidFill>
            <a:schemeClr val="accent2">
              <a:lumMod val="100000"/>
              <a:lumOff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0BF962F-4C6F-461E-86F2-C43F56CC9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0797" y="1690688"/>
            <a:ext cx="8711202" cy="5167312"/>
          </a:xfrm>
          <a:custGeom>
            <a:avLst/>
            <a:gdLst>
              <a:gd name="connsiteX0" fmla="*/ 0 w 8711202"/>
              <a:gd name="connsiteY0" fmla="*/ 0 h 5167312"/>
              <a:gd name="connsiteX1" fmla="*/ 7243482 w 8711202"/>
              <a:gd name="connsiteY1" fmla="*/ 0 h 5167312"/>
              <a:gd name="connsiteX2" fmla="*/ 8711202 w 8711202"/>
              <a:gd name="connsiteY2" fmla="*/ 0 h 5167312"/>
              <a:gd name="connsiteX3" fmla="*/ 8711202 w 8711202"/>
              <a:gd name="connsiteY3" fmla="*/ 5167312 h 5167312"/>
              <a:gd name="connsiteX4" fmla="*/ 7243482 w 8711202"/>
              <a:gd name="connsiteY4" fmla="*/ 5167312 h 5167312"/>
              <a:gd name="connsiteX5" fmla="*/ 221324 w 8711202"/>
              <a:gd name="connsiteY5" fmla="*/ 5167312 h 5167312"/>
              <a:gd name="connsiteX6" fmla="*/ 2615203 w 8711202"/>
              <a:gd name="connsiteY6" fmla="*/ 952 h 5167312"/>
              <a:gd name="connsiteX7" fmla="*/ 0 w 8711202"/>
              <a:gd name="connsiteY7"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1202" h="5167312">
                <a:moveTo>
                  <a:pt x="0" y="0"/>
                </a:moveTo>
                <a:lnTo>
                  <a:pt x="7243482" y="0"/>
                </a:lnTo>
                <a:lnTo>
                  <a:pt x="8711202" y="0"/>
                </a:lnTo>
                <a:lnTo>
                  <a:pt x="8711202" y="5167312"/>
                </a:lnTo>
                <a:lnTo>
                  <a:pt x="7243482" y="5167312"/>
                </a:lnTo>
                <a:lnTo>
                  <a:pt x="221324" y="5167312"/>
                </a:lnTo>
                <a:lnTo>
                  <a:pt x="2615203" y="952"/>
                </a:lnTo>
                <a:lnTo>
                  <a:pt x="0"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2E94A4F7-38E4-45EA-8E2E-CE1B5766B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38200" y="2173288"/>
            <a:ext cx="3603171" cy="3639684"/>
          </a:xfrm>
          <a:prstGeom prst="rect">
            <a:avLst/>
          </a:prstGeom>
        </p:spPr>
        <p:txBody>
          <a:bodyPr vert="horz" lIns="91440" tIns="45720" rIns="91440" bIns="45720" rtlCol="0" anchor="ctr">
            <a:normAutofit/>
          </a:bodyPr>
          <a:lstStyle/>
          <a:p>
            <a:pPr>
              <a:spcBef>
                <a:spcPts val="1400"/>
              </a:spcBef>
            </a:pPr>
            <a:r>
              <a:rPr lang="en-US" sz="2000" dirty="0">
                <a:solidFill>
                  <a:schemeClr val="bg1"/>
                </a:solidFill>
              </a:rPr>
              <a:t>From Yearly success rate we got</a:t>
            </a:r>
            <a:r>
              <a:rPr lang="en-US" sz="2000" dirty="0">
                <a:solidFill>
                  <a:srgbClr val="FF0000"/>
                </a:solidFill>
              </a:rPr>
              <a:t> Space X</a:t>
            </a:r>
            <a:r>
              <a:rPr lang="en-US" sz="2000" dirty="0">
                <a:solidFill>
                  <a:srgbClr val="FFFFFF"/>
                </a:solidFill>
              </a:rPr>
              <a:t> success launch </a:t>
            </a:r>
            <a:r>
              <a:rPr lang="en-US" sz="2000" dirty="0">
                <a:solidFill>
                  <a:srgbClr val="FF0000"/>
                </a:solidFill>
              </a:rPr>
              <a:t>rate increase</a:t>
            </a:r>
            <a:r>
              <a:rPr lang="en-US" sz="2000" dirty="0">
                <a:solidFill>
                  <a:srgbClr val="FFFFFF"/>
                </a:solidFill>
              </a:rPr>
              <a:t> from </a:t>
            </a:r>
            <a:r>
              <a:rPr lang="en-US" sz="2000" dirty="0">
                <a:solidFill>
                  <a:srgbClr val="FF0000"/>
                </a:solidFill>
              </a:rPr>
              <a:t>2013</a:t>
            </a:r>
            <a:r>
              <a:rPr lang="en-US" sz="2000" dirty="0">
                <a:solidFill>
                  <a:srgbClr val="FFFFFF"/>
                </a:solidFill>
              </a:rPr>
              <a:t>.</a:t>
            </a:r>
          </a:p>
          <a:p>
            <a:pPr>
              <a:spcBef>
                <a:spcPts val="1400"/>
              </a:spcBef>
            </a:pPr>
            <a:r>
              <a:rPr lang="en-US" sz="2000" dirty="0">
                <a:solidFill>
                  <a:srgbClr val="FFFFFF"/>
                </a:solidFill>
                <a:cs typeface="Calibri"/>
              </a:rPr>
              <a:t>And kept increasing </a:t>
            </a:r>
            <a:r>
              <a:rPr lang="en-US" sz="2000" dirty="0">
                <a:solidFill>
                  <a:srgbClr val="FF0000"/>
                </a:solidFill>
                <a:cs typeface="Calibri"/>
              </a:rPr>
              <a:t>until 2020</a:t>
            </a:r>
            <a:r>
              <a:rPr lang="en-US" sz="2000" dirty="0">
                <a:solidFill>
                  <a:srgbClr val="FFFFFF"/>
                </a:solidFill>
                <a:cs typeface="Calibri"/>
              </a:rPr>
              <a:t>.</a:t>
            </a:r>
          </a:p>
        </p:txBody>
      </p:sp>
      <p:pic>
        <p:nvPicPr>
          <p:cNvPr id="2" name="Picture 5" descr="Chart, line chart&#10;&#10;Description automatically generated">
            <a:extLst>
              <a:ext uri="{FF2B5EF4-FFF2-40B4-BE49-F238E27FC236}">
                <a16:creationId xmlns:a16="http://schemas.microsoft.com/office/drawing/2014/main" id="{2383D1FC-5AEC-8347-1E56-4E3B43440CA7}"/>
              </a:ext>
            </a:extLst>
          </p:cNvPr>
          <p:cNvPicPr>
            <a:picLocks noChangeAspect="1"/>
          </p:cNvPicPr>
          <p:nvPr/>
        </p:nvPicPr>
        <p:blipFill>
          <a:blip r:embed="rId2"/>
          <a:stretch>
            <a:fillRect/>
          </a:stretch>
        </p:blipFill>
        <p:spPr>
          <a:xfrm>
            <a:off x="6183088" y="2390149"/>
            <a:ext cx="5170711" cy="3569950"/>
          </a:xfrm>
          <a:custGeom>
            <a:avLst/>
            <a:gdLst/>
            <a:ahLst/>
            <a:cxnLst/>
            <a:rect l="l" t="t" r="r" b="b"/>
            <a:pathLst>
              <a:path w="4636009" h="5032375">
                <a:moveTo>
                  <a:pt x="0" y="0"/>
                </a:moveTo>
                <a:lnTo>
                  <a:pt x="4636009" y="0"/>
                </a:lnTo>
                <a:lnTo>
                  <a:pt x="4636009" y="5032375"/>
                </a:lnTo>
                <a:lnTo>
                  <a:pt x="0" y="5032375"/>
                </a:lnTo>
                <a:close/>
              </a:path>
            </a:pathLst>
          </a:cu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392584" y="6356350"/>
            <a:ext cx="961215"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80000"/>
                  </a:schemeClr>
                </a:solidFill>
                <a:latin typeface="+mn-lt"/>
              </a:rPr>
              <a:pPr>
                <a:spcAft>
                  <a:spcPts val="600"/>
                </a:spcAft>
              </a:pPr>
              <a:t>23</a:t>
            </a:fld>
            <a:endParaRPr lang="en-US" sz="1200">
              <a:solidFill>
                <a:schemeClr val="tx1">
                  <a:alpha val="80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A866F0E-F54B-4BF5-8A88-7D97BD45FC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229EC50-E910-4AE2-9EEA-604A81EF6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941221 w 12192000"/>
              <a:gd name="connsiteY0" fmla="*/ 2015186 h 6858000"/>
              <a:gd name="connsiteX1" fmla="*/ 6907857 w 12192000"/>
              <a:gd name="connsiteY1" fmla="*/ 2033351 h 6858000"/>
              <a:gd name="connsiteX2" fmla="*/ 7093700 w 12192000"/>
              <a:gd name="connsiteY2" fmla="*/ 2101457 h 6858000"/>
              <a:gd name="connsiteX3" fmla="*/ 6803079 w 12192000"/>
              <a:gd name="connsiteY3" fmla="*/ 2065612 h 6858000"/>
              <a:gd name="connsiteX4" fmla="*/ 6798115 w 12192000"/>
              <a:gd name="connsiteY4" fmla="*/ 2088772 h 6858000"/>
              <a:gd name="connsiteX5" fmla="*/ 7128167 w 12192000"/>
              <a:gd name="connsiteY5" fmla="*/ 2176455 h 6858000"/>
              <a:gd name="connsiteX6" fmla="*/ 7098663 w 12192000"/>
              <a:gd name="connsiteY6" fmla="*/ 2189968 h 6858000"/>
              <a:gd name="connsiteX7" fmla="*/ 6923298 w 12192000"/>
              <a:gd name="connsiteY7" fmla="*/ 2156052 h 6858000"/>
              <a:gd name="connsiteX8" fmla="*/ 6888004 w 12192000"/>
              <a:gd name="connsiteY8" fmla="*/ 2164875 h 6858000"/>
              <a:gd name="connsiteX9" fmla="*/ 6905375 w 12192000"/>
              <a:gd name="connsiteY9" fmla="*/ 2205958 h 6858000"/>
              <a:gd name="connsiteX10" fmla="*/ 6981477 w 12192000"/>
              <a:gd name="connsiteY10" fmla="*/ 2221951 h 6858000"/>
              <a:gd name="connsiteX11" fmla="*/ 7100043 w 12192000"/>
              <a:gd name="connsiteY11" fmla="*/ 2318459 h 6858000"/>
              <a:gd name="connsiteX12" fmla="*/ 6920540 w 12192000"/>
              <a:gd name="connsiteY12" fmla="*/ 2306877 h 6858000"/>
              <a:gd name="connsiteX13" fmla="*/ 6888831 w 12192000"/>
              <a:gd name="connsiteY13" fmla="*/ 2330314 h 6858000"/>
              <a:gd name="connsiteX14" fmla="*/ 6876698 w 12192000"/>
              <a:gd name="connsiteY14" fmla="*/ 2360645 h 6858000"/>
              <a:gd name="connsiteX15" fmla="*/ 6807214 w 12192000"/>
              <a:gd name="connsiteY15" fmla="*/ 2385736 h 6858000"/>
              <a:gd name="connsiteX16" fmla="*/ 6916405 w 12192000"/>
              <a:gd name="connsiteY16" fmla="*/ 2413862 h 6858000"/>
              <a:gd name="connsiteX17" fmla="*/ 6799770 w 12192000"/>
              <a:gd name="connsiteY17" fmla="*/ 2413862 h 6858000"/>
              <a:gd name="connsiteX18" fmla="*/ 6665762 w 12192000"/>
              <a:gd name="connsiteY18" fmla="*/ 2394561 h 6858000"/>
              <a:gd name="connsiteX19" fmla="*/ 6522933 w 12192000"/>
              <a:gd name="connsiteY19" fmla="*/ 2400626 h 6858000"/>
              <a:gd name="connsiteX20" fmla="*/ 6237275 w 12192000"/>
              <a:gd name="connsiteY20" fmla="*/ 2365057 h 6858000"/>
              <a:gd name="connsiteX21" fmla="*/ 6101338 w 12192000"/>
              <a:gd name="connsiteY21" fmla="*/ 2367538 h 6858000"/>
              <a:gd name="connsiteX22" fmla="*/ 6857121 w 12192000"/>
              <a:gd name="connsiteY22" fmla="*/ 2606875 h 6858000"/>
              <a:gd name="connsiteX23" fmla="*/ 6818519 w 12192000"/>
              <a:gd name="connsiteY23" fmla="*/ 2659539 h 6858000"/>
              <a:gd name="connsiteX24" fmla="*/ 6976790 w 12192000"/>
              <a:gd name="connsiteY24" fmla="*/ 2716892 h 6858000"/>
              <a:gd name="connsiteX25" fmla="*/ 7015669 w 12192000"/>
              <a:gd name="connsiteY25" fmla="*/ 2773693 h 6858000"/>
              <a:gd name="connsiteX26" fmla="*/ 6966864 w 12192000"/>
              <a:gd name="connsiteY26" fmla="*/ 2768730 h 6858000"/>
              <a:gd name="connsiteX27" fmla="*/ 6924953 w 12192000"/>
              <a:gd name="connsiteY27" fmla="*/ 2779483 h 6858000"/>
              <a:gd name="connsiteX28" fmla="*/ 6942323 w 12192000"/>
              <a:gd name="connsiteY28" fmla="*/ 2851726 h 6858000"/>
              <a:gd name="connsiteX29" fmla="*/ 7165943 w 12192000"/>
              <a:gd name="connsiteY29" fmla="*/ 2944924 h 6858000"/>
              <a:gd name="connsiteX30" fmla="*/ 7186071 w 12192000"/>
              <a:gd name="connsiteY30" fmla="*/ 2975254 h 6858000"/>
              <a:gd name="connsiteX31" fmla="*/ 7159325 w 12192000"/>
              <a:gd name="connsiteY31" fmla="*/ 2996762 h 6858000"/>
              <a:gd name="connsiteX32" fmla="*/ 7087082 w 12192000"/>
              <a:gd name="connsiteY32" fmla="*/ 3007790 h 6858000"/>
              <a:gd name="connsiteX33" fmla="*/ 7188276 w 12192000"/>
              <a:gd name="connsiteY33" fmla="*/ 3111191 h 6858000"/>
              <a:gd name="connsiteX34" fmla="*/ 7225225 w 12192000"/>
              <a:gd name="connsiteY34" fmla="*/ 3139866 h 6858000"/>
              <a:gd name="connsiteX35" fmla="*/ 7288368 w 12192000"/>
              <a:gd name="connsiteY35" fmla="*/ 3184260 h 6858000"/>
              <a:gd name="connsiteX36" fmla="*/ 7289471 w 12192000"/>
              <a:gd name="connsiteY36" fmla="*/ 3197771 h 6858000"/>
              <a:gd name="connsiteX37" fmla="*/ 7203442 w 12192000"/>
              <a:gd name="connsiteY37" fmla="*/ 3245472 h 6858000"/>
              <a:gd name="connsiteX38" fmla="*/ 7048205 w 12192000"/>
              <a:gd name="connsiteY38" fmla="*/ 3232512 h 6858000"/>
              <a:gd name="connsiteX39" fmla="*/ 7277614 w 12192000"/>
              <a:gd name="connsiteY39" fmla="*/ 3303652 h 6858000"/>
              <a:gd name="connsiteX40" fmla="*/ 6535066 w 12192000"/>
              <a:gd name="connsiteY40" fmla="*/ 3134077 h 6858000"/>
              <a:gd name="connsiteX41" fmla="*/ 6582492 w 12192000"/>
              <a:gd name="connsiteY41" fmla="*/ 3178469 h 6858000"/>
              <a:gd name="connsiteX42" fmla="*/ 6842233 w 12192000"/>
              <a:gd name="connsiteY42" fmla="*/ 3295379 h 6858000"/>
              <a:gd name="connsiteX43" fmla="*/ 6915853 w 12192000"/>
              <a:gd name="connsiteY43" fmla="*/ 3368725 h 6858000"/>
              <a:gd name="connsiteX44" fmla="*/ 6993058 w 12192000"/>
              <a:gd name="connsiteY44" fmla="*/ 3409257 h 6858000"/>
              <a:gd name="connsiteX45" fmla="*/ 7101421 w 12192000"/>
              <a:gd name="connsiteY45" fmla="*/ 3408430 h 6858000"/>
              <a:gd name="connsiteX46" fmla="*/ 7178350 w 12192000"/>
              <a:gd name="connsiteY46" fmla="*/ 3470746 h 6858000"/>
              <a:gd name="connsiteX47" fmla="*/ 7098112 w 12192000"/>
              <a:gd name="connsiteY47" fmla="*/ 3483982 h 6858000"/>
              <a:gd name="connsiteX48" fmla="*/ 7004088 w 12192000"/>
              <a:gd name="connsiteY48" fmla="*/ 3473780 h 6858000"/>
              <a:gd name="connsiteX49" fmla="*/ 6801147 w 12192000"/>
              <a:gd name="connsiteY49" fmla="*/ 3477087 h 6858000"/>
              <a:gd name="connsiteX50" fmla="*/ 6684788 w 12192000"/>
              <a:gd name="connsiteY50" fmla="*/ 3489220 h 6858000"/>
              <a:gd name="connsiteX51" fmla="*/ 6417328 w 12192000"/>
              <a:gd name="connsiteY51" fmla="*/ 3468539 h 6858000"/>
              <a:gd name="connsiteX52" fmla="*/ 6433045 w 12192000"/>
              <a:gd name="connsiteY52" fmla="*/ 3521481 h 6858000"/>
              <a:gd name="connsiteX53" fmla="*/ 6423117 w 12192000"/>
              <a:gd name="connsiteY53" fmla="*/ 3567527 h 6858000"/>
              <a:gd name="connsiteX54" fmla="*/ 6419258 w 12192000"/>
              <a:gd name="connsiteY54" fmla="*/ 3667620 h 6858000"/>
              <a:gd name="connsiteX55" fmla="*/ 6421740 w 12192000"/>
              <a:gd name="connsiteY55" fmla="*/ 3683888 h 6858000"/>
              <a:gd name="connsiteX56" fmla="*/ 6361906 w 12192000"/>
              <a:gd name="connsiteY56" fmla="*/ 3694366 h 6858000"/>
              <a:gd name="connsiteX57" fmla="*/ 6718429 w 12192000"/>
              <a:gd name="connsiteY57" fmla="*/ 3902544 h 6858000"/>
              <a:gd name="connsiteX58" fmla="*/ 6480195 w 12192000"/>
              <a:gd name="connsiteY58" fmla="*/ 3849603 h 6858000"/>
              <a:gd name="connsiteX59" fmla="*/ 6447934 w 12192000"/>
              <a:gd name="connsiteY59" fmla="*/ 3937011 h 6858000"/>
              <a:gd name="connsiteX60" fmla="*/ 6559882 w 12192000"/>
              <a:gd name="connsiteY60" fmla="*/ 4014767 h 6858000"/>
              <a:gd name="connsiteX61" fmla="*/ 6601241 w 12192000"/>
              <a:gd name="connsiteY61" fmla="*/ 4168626 h 6858000"/>
              <a:gd name="connsiteX62" fmla="*/ 6581113 w 12192000"/>
              <a:gd name="connsiteY62" fmla="*/ 4309250 h 6858000"/>
              <a:gd name="connsiteX63" fmla="*/ 6533136 w 12192000"/>
              <a:gd name="connsiteY63" fmla="*/ 4353918 h 6858000"/>
              <a:gd name="connsiteX64" fmla="*/ 6463651 w 12192000"/>
              <a:gd name="connsiteY64" fmla="*/ 4434156 h 6858000"/>
              <a:gd name="connsiteX65" fmla="*/ 6420637 w 12192000"/>
              <a:gd name="connsiteY65" fmla="*/ 4483787 h 6858000"/>
              <a:gd name="connsiteX66" fmla="*/ 6271190 w 12192000"/>
              <a:gd name="connsiteY66" fmla="*/ 4464487 h 6858000"/>
              <a:gd name="connsiteX67" fmla="*/ 6470545 w 12192000"/>
              <a:gd name="connsiteY67" fmla="*/ 4590498 h 6858000"/>
              <a:gd name="connsiteX68" fmla="*/ 6308965 w 12192000"/>
              <a:gd name="connsiteY68" fmla="*/ 4574780 h 6858000"/>
              <a:gd name="connsiteX69" fmla="*/ 6256301 w 12192000"/>
              <a:gd name="connsiteY69" fmla="*/ 4583603 h 6858000"/>
              <a:gd name="connsiteX70" fmla="*/ 6286354 w 12192000"/>
              <a:gd name="connsiteY70" fmla="*/ 4624412 h 6858000"/>
              <a:gd name="connsiteX71" fmla="*/ 6404920 w 12192000"/>
              <a:gd name="connsiteY71" fmla="*/ 4693621 h 6858000"/>
              <a:gd name="connsiteX72" fmla="*/ 6649220 w 12192000"/>
              <a:gd name="connsiteY72" fmla="*/ 4881120 h 6858000"/>
              <a:gd name="connsiteX73" fmla="*/ 6412640 w 12192000"/>
              <a:gd name="connsiteY73" fmla="*/ 4795092 h 6858000"/>
              <a:gd name="connsiteX74" fmla="*/ 6661902 w 12192000"/>
              <a:gd name="connsiteY74" fmla="*/ 4987828 h 6858000"/>
              <a:gd name="connsiteX75" fmla="*/ 6717325 w 12192000"/>
              <a:gd name="connsiteY75" fmla="*/ 5051798 h 6858000"/>
              <a:gd name="connsiteX76" fmla="*/ 6829272 w 12192000"/>
              <a:gd name="connsiteY76" fmla="*/ 5210619 h 6858000"/>
              <a:gd name="connsiteX77" fmla="*/ 6823757 w 12192000"/>
              <a:gd name="connsiteY77" fmla="*/ 5228542 h 6858000"/>
              <a:gd name="connsiteX78" fmla="*/ 6694439 w 12192000"/>
              <a:gd name="connsiteY78" fmla="*/ 5202899 h 6858000"/>
              <a:gd name="connsiteX79" fmla="*/ 6862085 w 12192000"/>
              <a:gd name="connsiteY79" fmla="*/ 5336355 h 6858000"/>
              <a:gd name="connsiteX80" fmla="*/ 7035246 w 12192000"/>
              <a:gd name="connsiteY80" fmla="*/ 5438926 h 6858000"/>
              <a:gd name="connsiteX81" fmla="*/ 6912268 w 12192000"/>
              <a:gd name="connsiteY81" fmla="*/ 5423210 h 6858000"/>
              <a:gd name="connsiteX82" fmla="*/ 6743244 w 12192000"/>
              <a:gd name="connsiteY82" fmla="*/ 5364479 h 6858000"/>
              <a:gd name="connsiteX83" fmla="*/ 6684513 w 12192000"/>
              <a:gd name="connsiteY83" fmla="*/ 5386538 h 6858000"/>
              <a:gd name="connsiteX84" fmla="*/ 6844713 w 12192000"/>
              <a:gd name="connsiteY84" fmla="*/ 5483595 h 6858000"/>
              <a:gd name="connsiteX85" fmla="*/ 6936533 w 12192000"/>
              <a:gd name="connsiteY85" fmla="*/ 5528541 h 6858000"/>
              <a:gd name="connsiteX86" fmla="*/ 6973204 w 12192000"/>
              <a:gd name="connsiteY86" fmla="*/ 5563007 h 6858000"/>
              <a:gd name="connsiteX87" fmla="*/ 7077983 w 12192000"/>
              <a:gd name="connsiteY87" fmla="*/ 5685983 h 6858000"/>
              <a:gd name="connsiteX88" fmla="*/ 7385702 w 12192000"/>
              <a:gd name="connsiteY88" fmla="*/ 5820265 h 6858000"/>
              <a:gd name="connsiteX89" fmla="*/ 7673565 w 12192000"/>
              <a:gd name="connsiteY89" fmla="*/ 5987085 h 6858000"/>
              <a:gd name="connsiteX90" fmla="*/ 7898289 w 12192000"/>
              <a:gd name="connsiteY90" fmla="*/ 6091035 h 6858000"/>
              <a:gd name="connsiteX91" fmla="*/ 8466299 w 12192000"/>
              <a:gd name="connsiteY91" fmla="*/ 6224765 h 6858000"/>
              <a:gd name="connsiteX92" fmla="*/ 10620599 w 12192000"/>
              <a:gd name="connsiteY92" fmla="*/ 5317605 h 6858000"/>
              <a:gd name="connsiteX93" fmla="*/ 10647894 w 12192000"/>
              <a:gd name="connsiteY93" fmla="*/ 5290581 h 6858000"/>
              <a:gd name="connsiteX94" fmla="*/ 10752398 w 12192000"/>
              <a:gd name="connsiteY94" fmla="*/ 5188838 h 6858000"/>
              <a:gd name="connsiteX95" fmla="*/ 10841186 w 12192000"/>
              <a:gd name="connsiteY95" fmla="*/ 5097293 h 6858000"/>
              <a:gd name="connsiteX96" fmla="*/ 10794861 w 12192000"/>
              <a:gd name="connsiteY96" fmla="*/ 5066412 h 6858000"/>
              <a:gd name="connsiteX97" fmla="*/ 10857454 w 12192000"/>
              <a:gd name="connsiteY97" fmla="*/ 4979004 h 6858000"/>
              <a:gd name="connsiteX98" fmla="*/ 11056532 w 12192000"/>
              <a:gd name="connsiteY98" fmla="*/ 4709613 h 6858000"/>
              <a:gd name="connsiteX99" fmla="*/ 11143939 w 12192000"/>
              <a:gd name="connsiteY99" fmla="*/ 4650332 h 6858000"/>
              <a:gd name="connsiteX100" fmla="*/ 11250372 w 12192000"/>
              <a:gd name="connsiteY100" fmla="*/ 4501160 h 6858000"/>
              <a:gd name="connsiteX101" fmla="*/ 11265538 w 12192000"/>
              <a:gd name="connsiteY101" fmla="*/ 4466694 h 6858000"/>
              <a:gd name="connsiteX102" fmla="*/ 11243755 w 12192000"/>
              <a:gd name="connsiteY102" fmla="*/ 4422850 h 6858000"/>
              <a:gd name="connsiteX103" fmla="*/ 11227486 w 12192000"/>
              <a:gd name="connsiteY103" fmla="*/ 4378734 h 6858000"/>
              <a:gd name="connsiteX104" fmla="*/ 11248718 w 12192000"/>
              <a:gd name="connsiteY104" fmla="*/ 4365774 h 6858000"/>
              <a:gd name="connsiteX105" fmla="*/ 11385204 w 12192000"/>
              <a:gd name="connsiteY105" fmla="*/ 4343440 h 6858000"/>
              <a:gd name="connsiteX106" fmla="*/ 11306070 w 12192000"/>
              <a:gd name="connsiteY106" fmla="*/ 4259618 h 6858000"/>
              <a:gd name="connsiteX107" fmla="*/ 11166550 w 12192000"/>
              <a:gd name="connsiteY107" fmla="*/ 4134711 h 6858000"/>
              <a:gd name="connsiteX108" fmla="*/ 11103130 w 12192000"/>
              <a:gd name="connsiteY108" fmla="*/ 4045924 h 6858000"/>
              <a:gd name="connsiteX109" fmla="*/ 11095686 w 12192000"/>
              <a:gd name="connsiteY109" fmla="*/ 3966514 h 6858000"/>
              <a:gd name="connsiteX110" fmla="*/ 10971054 w 12192000"/>
              <a:gd name="connsiteY110" fmla="*/ 3919640 h 6858000"/>
              <a:gd name="connsiteX111" fmla="*/ 11088241 w 12192000"/>
              <a:gd name="connsiteY111" fmla="*/ 3751718 h 6858000"/>
              <a:gd name="connsiteX112" fmla="*/ 11100098 w 12192000"/>
              <a:gd name="connsiteY112" fmla="*/ 3716977 h 6858000"/>
              <a:gd name="connsiteX113" fmla="*/ 11029786 w 12192000"/>
              <a:gd name="connsiteY113" fmla="*/ 3592621 h 6858000"/>
              <a:gd name="connsiteX114" fmla="*/ 11018206 w 12192000"/>
              <a:gd name="connsiteY114" fmla="*/ 3572767 h 6858000"/>
              <a:gd name="connsiteX115" fmla="*/ 10992287 w 12192000"/>
              <a:gd name="connsiteY115" fmla="*/ 3533061 h 6858000"/>
              <a:gd name="connsiteX116" fmla="*/ 10917838 w 12192000"/>
              <a:gd name="connsiteY116" fmla="*/ 3523410 h 6858000"/>
              <a:gd name="connsiteX117" fmla="*/ 10956441 w 12192000"/>
              <a:gd name="connsiteY117" fmla="*/ 3495287 h 6858000"/>
              <a:gd name="connsiteX118" fmla="*/ 11031442 w 12192000"/>
              <a:gd name="connsiteY118" fmla="*/ 3400159 h 6858000"/>
              <a:gd name="connsiteX119" fmla="*/ 10981533 w 12192000"/>
              <a:gd name="connsiteY119" fmla="*/ 3309166 h 6858000"/>
              <a:gd name="connsiteX120" fmla="*/ 10978225 w 12192000"/>
              <a:gd name="connsiteY120" fmla="*/ 3258982 h 6858000"/>
              <a:gd name="connsiteX121" fmla="*/ 11062322 w 12192000"/>
              <a:gd name="connsiteY121" fmla="*/ 3194737 h 6858000"/>
              <a:gd name="connsiteX122" fmla="*/ 11125742 w 12192000"/>
              <a:gd name="connsiteY122" fmla="*/ 3169370 h 6858000"/>
              <a:gd name="connsiteX123" fmla="*/ 11154968 w 12192000"/>
              <a:gd name="connsiteY123" fmla="*/ 3132974 h 6858000"/>
              <a:gd name="connsiteX124" fmla="*/ 11120502 w 12192000"/>
              <a:gd name="connsiteY124" fmla="*/ 3102642 h 6858000"/>
              <a:gd name="connsiteX125" fmla="*/ 10967470 w 12192000"/>
              <a:gd name="connsiteY125" fmla="*/ 3030401 h 6858000"/>
              <a:gd name="connsiteX126" fmla="*/ 11049914 w 12192000"/>
              <a:gd name="connsiteY126" fmla="*/ 2970015 h 6858000"/>
              <a:gd name="connsiteX127" fmla="*/ 10618944 w 12192000"/>
              <a:gd name="connsiteY127" fmla="*/ 2685183 h 6858000"/>
              <a:gd name="connsiteX128" fmla="*/ 10566830 w 12192000"/>
              <a:gd name="connsiteY128" fmla="*/ 2641617 h 6858000"/>
              <a:gd name="connsiteX129" fmla="*/ 10290271 w 12192000"/>
              <a:gd name="connsiteY129" fmla="*/ 2536011 h 6858000"/>
              <a:gd name="connsiteX130" fmla="*/ 10005715 w 12192000"/>
              <a:gd name="connsiteY130" fmla="*/ 2461288 h 6858000"/>
              <a:gd name="connsiteX131" fmla="*/ 10203414 w 12192000"/>
              <a:gd name="connsiteY131" fmla="*/ 2303568 h 6858000"/>
              <a:gd name="connsiteX132" fmla="*/ 9901487 w 12192000"/>
              <a:gd name="connsiteY132" fmla="*/ 2266895 h 6858000"/>
              <a:gd name="connsiteX133" fmla="*/ 9871984 w 12192000"/>
              <a:gd name="connsiteY133" fmla="*/ 2267999 h 6858000"/>
              <a:gd name="connsiteX134" fmla="*/ 9279158 w 12192000"/>
              <a:gd name="connsiteY134" fmla="*/ 2243734 h 6858000"/>
              <a:gd name="connsiteX135" fmla="*/ 8429350 w 12192000"/>
              <a:gd name="connsiteY135" fmla="*/ 2163219 h 6858000"/>
              <a:gd name="connsiteX136" fmla="*/ 7725955 w 12192000"/>
              <a:gd name="connsiteY136" fmla="*/ 2114967 h 6858000"/>
              <a:gd name="connsiteX137" fmla="*/ 6977065 w 12192000"/>
              <a:gd name="connsiteY137" fmla="*/ 2021218 h 6858000"/>
              <a:gd name="connsiteX138" fmla="*/ 6941221 w 12192000"/>
              <a:gd name="connsiteY138" fmla="*/ 201518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6941221" y="2015186"/>
                </a:moveTo>
                <a:cubicBezTo>
                  <a:pt x="6929158" y="2014876"/>
                  <a:pt x="6917508" y="2018599"/>
                  <a:pt x="6907857" y="2033351"/>
                </a:cubicBezTo>
                <a:cubicBezTo>
                  <a:pt x="6959143" y="2072228"/>
                  <a:pt x="7024491" y="2057614"/>
                  <a:pt x="7093700" y="2101457"/>
                </a:cubicBezTo>
                <a:cubicBezTo>
                  <a:pt x="6981202" y="2087669"/>
                  <a:pt x="6892139" y="2076639"/>
                  <a:pt x="6803079" y="2065612"/>
                </a:cubicBezTo>
                <a:cubicBezTo>
                  <a:pt x="6801424" y="2073332"/>
                  <a:pt x="6799770" y="2081052"/>
                  <a:pt x="6798115" y="2088772"/>
                </a:cubicBezTo>
                <a:cubicBezTo>
                  <a:pt x="6911993" y="2105040"/>
                  <a:pt x="7017322" y="2146951"/>
                  <a:pt x="7128167" y="2176455"/>
                </a:cubicBezTo>
                <a:cubicBezTo>
                  <a:pt x="7117964" y="2194655"/>
                  <a:pt x="7107764" y="2191070"/>
                  <a:pt x="7098663" y="2189968"/>
                </a:cubicBezTo>
                <a:cubicBezTo>
                  <a:pt x="7039381" y="2182798"/>
                  <a:pt x="6980099" y="2175629"/>
                  <a:pt x="6923298" y="2156052"/>
                </a:cubicBezTo>
                <a:cubicBezTo>
                  <a:pt x="6910614" y="2151639"/>
                  <a:pt x="6895172" y="2151639"/>
                  <a:pt x="6888004" y="2164875"/>
                </a:cubicBezTo>
                <a:cubicBezTo>
                  <a:pt x="6877801" y="2183625"/>
                  <a:pt x="6892414" y="2195758"/>
                  <a:pt x="6905375" y="2205958"/>
                </a:cubicBezTo>
                <a:cubicBezTo>
                  <a:pt x="6927985" y="2223606"/>
                  <a:pt x="6955282" y="2218643"/>
                  <a:pt x="6981477" y="2221951"/>
                </a:cubicBezTo>
                <a:cubicBezTo>
                  <a:pt x="7051237" y="2230499"/>
                  <a:pt x="7084601" y="2257245"/>
                  <a:pt x="7100043" y="2318459"/>
                </a:cubicBezTo>
                <a:cubicBezTo>
                  <a:pt x="7038829" y="2293642"/>
                  <a:pt x="6979822" y="2324249"/>
                  <a:pt x="6920540" y="2306877"/>
                </a:cubicBezTo>
                <a:cubicBezTo>
                  <a:pt x="6905099" y="2302466"/>
                  <a:pt x="6880559" y="2309083"/>
                  <a:pt x="6888831" y="2330314"/>
                </a:cubicBezTo>
                <a:cubicBezTo>
                  <a:pt x="6896552" y="2350168"/>
                  <a:pt x="6922195" y="2364505"/>
                  <a:pt x="6876698" y="2360645"/>
                </a:cubicBezTo>
                <a:cubicBezTo>
                  <a:pt x="6844163" y="2357887"/>
                  <a:pt x="6780468" y="2380223"/>
                  <a:pt x="6807214" y="2385736"/>
                </a:cubicBezTo>
                <a:cubicBezTo>
                  <a:pt x="6840853" y="2392631"/>
                  <a:pt x="6873666" y="2402557"/>
                  <a:pt x="6916405" y="2413862"/>
                </a:cubicBezTo>
                <a:cubicBezTo>
                  <a:pt x="6869254" y="2432335"/>
                  <a:pt x="6835338" y="2428475"/>
                  <a:pt x="6799770" y="2413862"/>
                </a:cubicBezTo>
                <a:cubicBezTo>
                  <a:pt x="6756756" y="2396214"/>
                  <a:pt x="6700781" y="2374708"/>
                  <a:pt x="6665762" y="2394561"/>
                </a:cubicBezTo>
                <a:cubicBezTo>
                  <a:pt x="6613373" y="2424340"/>
                  <a:pt x="6569807" y="2405589"/>
                  <a:pt x="6522933" y="2400626"/>
                </a:cubicBezTo>
                <a:cubicBezTo>
                  <a:pt x="6427531" y="2390424"/>
                  <a:pt x="6332953" y="2373328"/>
                  <a:pt x="6237275" y="2365057"/>
                </a:cubicBezTo>
                <a:cubicBezTo>
                  <a:pt x="6198948" y="2361748"/>
                  <a:pt x="6157588" y="2346032"/>
                  <a:pt x="6101338" y="2367538"/>
                </a:cubicBezTo>
                <a:cubicBezTo>
                  <a:pt x="6356116" y="2477556"/>
                  <a:pt x="6629642" y="2470664"/>
                  <a:pt x="6857121" y="2606875"/>
                </a:cubicBezTo>
                <a:cubicBezTo>
                  <a:pt x="6847471" y="2619834"/>
                  <a:pt x="6798391" y="2656782"/>
                  <a:pt x="6818519" y="2659539"/>
                </a:cubicBezTo>
                <a:cubicBezTo>
                  <a:pt x="6875044" y="2667537"/>
                  <a:pt x="6925227" y="2694558"/>
                  <a:pt x="6976790" y="2716892"/>
                </a:cubicBezTo>
                <a:cubicBezTo>
                  <a:pt x="6999125" y="2726543"/>
                  <a:pt x="7026146" y="2739227"/>
                  <a:pt x="7015669" y="2773693"/>
                </a:cubicBezTo>
                <a:cubicBezTo>
                  <a:pt x="6996642" y="2783343"/>
                  <a:pt x="6982580" y="2769833"/>
                  <a:pt x="6966864" y="2768730"/>
                </a:cubicBezTo>
                <a:cubicBezTo>
                  <a:pt x="6950871" y="2767628"/>
                  <a:pt x="6915025" y="2774796"/>
                  <a:pt x="6924953" y="2779483"/>
                </a:cubicBezTo>
                <a:cubicBezTo>
                  <a:pt x="6970172" y="2800715"/>
                  <a:pt x="6888831" y="2851726"/>
                  <a:pt x="6942323" y="2851726"/>
                </a:cubicBezTo>
                <a:cubicBezTo>
                  <a:pt x="7031937" y="2852001"/>
                  <a:pt x="7079638" y="2942441"/>
                  <a:pt x="7165943" y="2944924"/>
                </a:cubicBezTo>
                <a:cubicBezTo>
                  <a:pt x="7179728" y="2945198"/>
                  <a:pt x="7186346" y="2961191"/>
                  <a:pt x="7186071" y="2975254"/>
                </a:cubicBezTo>
                <a:cubicBezTo>
                  <a:pt x="7186071" y="2992074"/>
                  <a:pt x="7173387" y="2995107"/>
                  <a:pt x="7159325" y="2996762"/>
                </a:cubicBezTo>
                <a:cubicBezTo>
                  <a:pt x="7137817" y="2999242"/>
                  <a:pt x="7115483" y="2975254"/>
                  <a:pt x="7087082" y="3007790"/>
                </a:cubicBezTo>
                <a:cubicBezTo>
                  <a:pt x="7138094" y="3026815"/>
                  <a:pt x="7189103" y="3045842"/>
                  <a:pt x="7188276" y="3111191"/>
                </a:cubicBezTo>
                <a:cubicBezTo>
                  <a:pt x="7188001" y="3128836"/>
                  <a:pt x="7209232" y="3135454"/>
                  <a:pt x="7225225" y="3139866"/>
                </a:cubicBezTo>
                <a:cubicBezTo>
                  <a:pt x="7251696" y="3147036"/>
                  <a:pt x="7274028" y="3159720"/>
                  <a:pt x="7288368" y="3184260"/>
                </a:cubicBezTo>
                <a:cubicBezTo>
                  <a:pt x="7288092" y="3188948"/>
                  <a:pt x="7287816" y="3193910"/>
                  <a:pt x="7289471" y="3197771"/>
                </a:cubicBezTo>
                <a:cubicBezTo>
                  <a:pt x="7284784" y="3257053"/>
                  <a:pt x="7246181" y="3255398"/>
                  <a:pt x="7203442" y="3245472"/>
                </a:cubicBezTo>
                <a:cubicBezTo>
                  <a:pt x="7152432" y="3233340"/>
                  <a:pt x="7101973" y="3211281"/>
                  <a:pt x="7048205" y="3232512"/>
                </a:cubicBezTo>
                <a:cubicBezTo>
                  <a:pt x="7124032" y="3260913"/>
                  <a:pt x="7206475" y="3263118"/>
                  <a:pt x="7277614" y="3303652"/>
                </a:cubicBezTo>
                <a:cubicBezTo>
                  <a:pt x="7017322" y="3311097"/>
                  <a:pt x="6787361" y="3183155"/>
                  <a:pt x="6535066" y="3134077"/>
                </a:cubicBezTo>
                <a:cubicBezTo>
                  <a:pt x="6543614" y="3166887"/>
                  <a:pt x="6564017" y="3173505"/>
                  <a:pt x="6582492" y="3178469"/>
                </a:cubicBezTo>
                <a:cubicBezTo>
                  <a:pt x="6675690" y="3203286"/>
                  <a:pt x="6757305" y="3252642"/>
                  <a:pt x="6842233" y="3295379"/>
                </a:cubicBezTo>
                <a:cubicBezTo>
                  <a:pt x="6877249" y="3313026"/>
                  <a:pt x="6902618" y="3330674"/>
                  <a:pt x="6915853" y="3368725"/>
                </a:cubicBezTo>
                <a:cubicBezTo>
                  <a:pt x="6927710" y="3403192"/>
                  <a:pt x="6950596" y="3419185"/>
                  <a:pt x="6993058" y="3409257"/>
                </a:cubicBezTo>
                <a:cubicBezTo>
                  <a:pt x="7027524" y="3400985"/>
                  <a:pt x="7065299" y="3405397"/>
                  <a:pt x="7101421" y="3408430"/>
                </a:cubicBezTo>
                <a:cubicBezTo>
                  <a:pt x="7143057" y="3411739"/>
                  <a:pt x="7189655" y="3450618"/>
                  <a:pt x="7178350" y="3470746"/>
                </a:cubicBezTo>
                <a:cubicBezTo>
                  <a:pt x="7159050" y="3504937"/>
                  <a:pt x="7126789" y="3487842"/>
                  <a:pt x="7098112" y="3483982"/>
                </a:cubicBezTo>
                <a:cubicBezTo>
                  <a:pt x="7065575" y="3479295"/>
                  <a:pt x="7005191" y="3469643"/>
                  <a:pt x="7004088" y="3473780"/>
                </a:cubicBezTo>
                <a:cubicBezTo>
                  <a:pt x="6982854" y="3559532"/>
                  <a:pt x="6833408" y="3484809"/>
                  <a:pt x="6801147" y="3477087"/>
                </a:cubicBezTo>
                <a:cubicBezTo>
                  <a:pt x="6760891" y="3467437"/>
                  <a:pt x="6723115" y="3485085"/>
                  <a:pt x="6684788" y="3489220"/>
                </a:cubicBezTo>
                <a:cubicBezTo>
                  <a:pt x="6650597" y="3493080"/>
                  <a:pt x="6457309" y="3504937"/>
                  <a:pt x="6417328" y="3468539"/>
                </a:cubicBezTo>
                <a:cubicBezTo>
                  <a:pt x="6411813" y="3496940"/>
                  <a:pt x="6423393" y="3508521"/>
                  <a:pt x="6433045" y="3521481"/>
                </a:cubicBezTo>
                <a:cubicBezTo>
                  <a:pt x="6446556" y="3539954"/>
                  <a:pt x="6448762" y="3552914"/>
                  <a:pt x="6423117" y="3567527"/>
                </a:cubicBezTo>
                <a:cubicBezTo>
                  <a:pt x="6350049" y="3609441"/>
                  <a:pt x="6351153" y="3610818"/>
                  <a:pt x="6419258" y="3667620"/>
                </a:cubicBezTo>
                <a:cubicBezTo>
                  <a:pt x="6422568" y="3670100"/>
                  <a:pt x="6421188" y="3678373"/>
                  <a:pt x="6421740" y="3683888"/>
                </a:cubicBezTo>
                <a:cubicBezTo>
                  <a:pt x="6403817" y="3692711"/>
                  <a:pt x="6382861" y="3670652"/>
                  <a:pt x="6361906" y="3694366"/>
                </a:cubicBezTo>
                <a:cubicBezTo>
                  <a:pt x="6453173" y="3798591"/>
                  <a:pt x="6592418" y="3824234"/>
                  <a:pt x="6718429" y="3902544"/>
                </a:cubicBezTo>
                <a:cubicBezTo>
                  <a:pt x="6616407" y="3928462"/>
                  <a:pt x="6555194" y="3838022"/>
                  <a:pt x="6480195" y="3849603"/>
                </a:cubicBezTo>
                <a:cubicBezTo>
                  <a:pt x="6442696" y="3878004"/>
                  <a:pt x="6554091" y="3923499"/>
                  <a:pt x="6447934" y="3937011"/>
                </a:cubicBezTo>
                <a:cubicBezTo>
                  <a:pt x="6493983" y="3961826"/>
                  <a:pt x="6528173" y="3986089"/>
                  <a:pt x="6559882" y="4014767"/>
                </a:cubicBezTo>
                <a:cubicBezTo>
                  <a:pt x="6616407" y="4066053"/>
                  <a:pt x="6627437" y="4099693"/>
                  <a:pt x="6601241" y="4168626"/>
                </a:cubicBezTo>
                <a:cubicBezTo>
                  <a:pt x="6584145" y="4213846"/>
                  <a:pt x="6559054" y="4255483"/>
                  <a:pt x="6581113" y="4309250"/>
                </a:cubicBezTo>
                <a:cubicBezTo>
                  <a:pt x="6596553" y="4346198"/>
                  <a:pt x="6590487" y="4370461"/>
                  <a:pt x="6533136" y="4353918"/>
                </a:cubicBezTo>
                <a:cubicBezTo>
                  <a:pt x="6471372" y="4336270"/>
                  <a:pt x="6448211" y="4369358"/>
                  <a:pt x="6463651" y="4434156"/>
                </a:cubicBezTo>
                <a:cubicBezTo>
                  <a:pt x="6473577" y="4475792"/>
                  <a:pt x="6463099" y="4488475"/>
                  <a:pt x="6420637" y="4483787"/>
                </a:cubicBezTo>
                <a:cubicBezTo>
                  <a:pt x="6373762" y="4478549"/>
                  <a:pt x="6329093" y="4451251"/>
                  <a:pt x="6271190" y="4464487"/>
                </a:cubicBezTo>
                <a:cubicBezTo>
                  <a:pt x="6317512" y="4540039"/>
                  <a:pt x="6416501" y="4518531"/>
                  <a:pt x="6470545" y="4590498"/>
                </a:cubicBezTo>
                <a:cubicBezTo>
                  <a:pt x="6406023" y="4590772"/>
                  <a:pt x="6356666" y="4590498"/>
                  <a:pt x="6308965" y="4574780"/>
                </a:cubicBezTo>
                <a:cubicBezTo>
                  <a:pt x="6289111" y="4568437"/>
                  <a:pt x="6267328" y="4561822"/>
                  <a:pt x="6256301" y="4583603"/>
                </a:cubicBezTo>
                <a:cubicBezTo>
                  <a:pt x="6243340" y="4609798"/>
                  <a:pt x="6270086" y="4619724"/>
                  <a:pt x="6286354" y="4624412"/>
                </a:cubicBezTo>
                <a:cubicBezTo>
                  <a:pt x="6332128" y="4637647"/>
                  <a:pt x="6367144" y="4669081"/>
                  <a:pt x="6404920" y="4693621"/>
                </a:cubicBezTo>
                <a:cubicBezTo>
                  <a:pt x="6487915" y="4747390"/>
                  <a:pt x="6578908" y="4792334"/>
                  <a:pt x="6649220" y="4881120"/>
                </a:cubicBezTo>
                <a:cubicBezTo>
                  <a:pt x="6560709" y="4858509"/>
                  <a:pt x="6494809" y="4805845"/>
                  <a:pt x="6412640" y="4795092"/>
                </a:cubicBezTo>
                <a:cubicBezTo>
                  <a:pt x="6483779" y="4875881"/>
                  <a:pt x="6575322" y="4929098"/>
                  <a:pt x="6661902" y="4987828"/>
                </a:cubicBezTo>
                <a:cubicBezTo>
                  <a:pt x="6686719" y="5004373"/>
                  <a:pt x="6711811" y="5015678"/>
                  <a:pt x="6717325" y="5051798"/>
                </a:cubicBezTo>
                <a:cubicBezTo>
                  <a:pt x="6728079" y="5121834"/>
                  <a:pt x="6760340" y="5179738"/>
                  <a:pt x="6829272" y="5210619"/>
                </a:cubicBezTo>
                <a:cubicBezTo>
                  <a:pt x="6829824" y="5210897"/>
                  <a:pt x="6825965" y="5221375"/>
                  <a:pt x="6823757" y="5228542"/>
                </a:cubicBezTo>
                <a:cubicBezTo>
                  <a:pt x="6781571" y="5230749"/>
                  <a:pt x="6748207" y="5189388"/>
                  <a:pt x="6694439" y="5202899"/>
                </a:cubicBezTo>
                <a:cubicBezTo>
                  <a:pt x="6746002" y="5259148"/>
                  <a:pt x="6789016" y="5309609"/>
                  <a:pt x="6862085" y="5336355"/>
                </a:cubicBezTo>
                <a:cubicBezTo>
                  <a:pt x="6920540" y="5357586"/>
                  <a:pt x="6992783" y="5369994"/>
                  <a:pt x="7035246" y="5438926"/>
                </a:cubicBezTo>
                <a:cubicBezTo>
                  <a:pt x="6985889" y="5452439"/>
                  <a:pt x="6949216" y="5435343"/>
                  <a:pt x="6912268" y="5423210"/>
                </a:cubicBezTo>
                <a:cubicBezTo>
                  <a:pt x="6855743" y="5404461"/>
                  <a:pt x="6799770" y="5383230"/>
                  <a:pt x="6743244" y="5364479"/>
                </a:cubicBezTo>
                <a:cubicBezTo>
                  <a:pt x="6721737" y="5357310"/>
                  <a:pt x="6698299" y="5352346"/>
                  <a:pt x="6684513" y="5386538"/>
                </a:cubicBezTo>
                <a:cubicBezTo>
                  <a:pt x="6756480" y="5393708"/>
                  <a:pt x="6799494" y="5440031"/>
                  <a:pt x="6844713" y="5483595"/>
                </a:cubicBezTo>
                <a:cubicBezTo>
                  <a:pt x="6870082" y="5508135"/>
                  <a:pt x="6890762" y="5540948"/>
                  <a:pt x="6936533" y="5528541"/>
                </a:cubicBezTo>
                <a:cubicBezTo>
                  <a:pt x="6960522" y="5521923"/>
                  <a:pt x="6975687" y="5540396"/>
                  <a:pt x="6973204" y="5563007"/>
                </a:cubicBezTo>
                <a:cubicBezTo>
                  <a:pt x="6964106" y="5642695"/>
                  <a:pt x="7020080" y="5670543"/>
                  <a:pt x="7077983" y="5685983"/>
                </a:cubicBezTo>
                <a:cubicBezTo>
                  <a:pt x="7187726" y="5714935"/>
                  <a:pt x="7278993" y="5783041"/>
                  <a:pt x="7385702" y="5820265"/>
                </a:cubicBezTo>
                <a:cubicBezTo>
                  <a:pt x="7489378" y="5856387"/>
                  <a:pt x="7569615" y="5942139"/>
                  <a:pt x="7673565" y="5987085"/>
                </a:cubicBezTo>
                <a:cubicBezTo>
                  <a:pt x="7748843" y="6019621"/>
                  <a:pt x="7820807" y="6061533"/>
                  <a:pt x="7898289" y="6091035"/>
                </a:cubicBezTo>
                <a:cubicBezTo>
                  <a:pt x="8081651" y="6160795"/>
                  <a:pt x="8268598" y="6216770"/>
                  <a:pt x="8466299" y="6224765"/>
                </a:cubicBezTo>
                <a:cubicBezTo>
                  <a:pt x="8629532" y="6231107"/>
                  <a:pt x="10045419" y="6225043"/>
                  <a:pt x="10620599" y="5317605"/>
                </a:cubicBezTo>
                <a:cubicBezTo>
                  <a:pt x="10631626" y="5313192"/>
                  <a:pt x="10644035" y="5301612"/>
                  <a:pt x="10647894" y="5290581"/>
                </a:cubicBezTo>
                <a:cubicBezTo>
                  <a:pt x="10666370" y="5239020"/>
                  <a:pt x="10711590" y="5216686"/>
                  <a:pt x="10752398" y="5188838"/>
                </a:cubicBezTo>
                <a:cubicBezTo>
                  <a:pt x="10788244" y="5164297"/>
                  <a:pt x="10826296" y="5138654"/>
                  <a:pt x="10841186" y="5097293"/>
                </a:cubicBezTo>
                <a:cubicBezTo>
                  <a:pt x="10860762" y="5042147"/>
                  <a:pt x="10805064" y="5087367"/>
                  <a:pt x="10794861" y="5066412"/>
                </a:cubicBezTo>
                <a:cubicBezTo>
                  <a:pt x="10816092" y="5037737"/>
                  <a:pt x="10848906" y="5011540"/>
                  <a:pt x="10857454" y="4979004"/>
                </a:cubicBezTo>
                <a:cubicBezTo>
                  <a:pt x="10888610" y="4861543"/>
                  <a:pt x="10955890" y="4776065"/>
                  <a:pt x="11056532" y="4709613"/>
                </a:cubicBezTo>
                <a:cubicBezTo>
                  <a:pt x="11085484" y="4690588"/>
                  <a:pt x="11104509" y="4655845"/>
                  <a:pt x="11143939" y="4650332"/>
                </a:cubicBezTo>
                <a:cubicBezTo>
                  <a:pt x="11231622" y="4638199"/>
                  <a:pt x="11204048" y="4543346"/>
                  <a:pt x="11250372" y="4501160"/>
                </a:cubicBezTo>
                <a:cubicBezTo>
                  <a:pt x="11259196" y="4493162"/>
                  <a:pt x="11267190" y="4477447"/>
                  <a:pt x="11265538" y="4466694"/>
                </a:cubicBezTo>
                <a:cubicBezTo>
                  <a:pt x="11263056" y="4451251"/>
                  <a:pt x="11252578" y="4436638"/>
                  <a:pt x="11243755" y="4422850"/>
                </a:cubicBezTo>
                <a:cubicBezTo>
                  <a:pt x="11234654" y="4409065"/>
                  <a:pt x="11220870" y="4396932"/>
                  <a:pt x="11227486" y="4378734"/>
                </a:cubicBezTo>
                <a:cubicBezTo>
                  <a:pt x="11230242" y="4371289"/>
                  <a:pt x="11228314" y="4345371"/>
                  <a:pt x="11248718" y="4365774"/>
                </a:cubicBezTo>
                <a:cubicBezTo>
                  <a:pt x="11304692" y="4421748"/>
                  <a:pt x="11337228" y="4368809"/>
                  <a:pt x="11385204" y="4343440"/>
                </a:cubicBezTo>
                <a:cubicBezTo>
                  <a:pt x="11346603" y="4317245"/>
                  <a:pt x="11311861" y="4298772"/>
                  <a:pt x="11306070" y="4259618"/>
                </a:cubicBezTo>
                <a:cubicBezTo>
                  <a:pt x="11294214" y="4178828"/>
                  <a:pt x="11243480" y="4141880"/>
                  <a:pt x="11166550" y="4134711"/>
                </a:cubicBezTo>
                <a:cubicBezTo>
                  <a:pt x="11194949" y="4056679"/>
                  <a:pt x="11194949" y="4056679"/>
                  <a:pt x="11103130" y="4045924"/>
                </a:cubicBezTo>
                <a:cubicBezTo>
                  <a:pt x="11138425" y="3996293"/>
                  <a:pt x="11138425" y="3983609"/>
                  <a:pt x="11095686" y="3966514"/>
                </a:cubicBezTo>
                <a:cubicBezTo>
                  <a:pt x="11054602" y="3950245"/>
                  <a:pt x="11009106" y="3944730"/>
                  <a:pt x="10971054" y="3919640"/>
                </a:cubicBezTo>
                <a:cubicBezTo>
                  <a:pt x="11006073" y="3856221"/>
                  <a:pt x="11015998" y="3782600"/>
                  <a:pt x="11088241" y="3751718"/>
                </a:cubicBezTo>
                <a:cubicBezTo>
                  <a:pt x="11099546" y="3747030"/>
                  <a:pt x="11107266" y="3728004"/>
                  <a:pt x="11100098" y="3716977"/>
                </a:cubicBezTo>
                <a:cubicBezTo>
                  <a:pt x="11073904" y="3676995"/>
                  <a:pt x="11111404" y="3601168"/>
                  <a:pt x="11029786" y="3592621"/>
                </a:cubicBezTo>
                <a:cubicBezTo>
                  <a:pt x="11019583" y="3591793"/>
                  <a:pt x="11010208" y="3583520"/>
                  <a:pt x="11018206" y="3572767"/>
                </a:cubicBezTo>
                <a:cubicBezTo>
                  <a:pt x="11045779" y="3535268"/>
                  <a:pt x="11012415" y="3537749"/>
                  <a:pt x="10992287" y="3533061"/>
                </a:cubicBezTo>
                <a:cubicBezTo>
                  <a:pt x="10968022" y="3527271"/>
                  <a:pt x="10940448" y="3543816"/>
                  <a:pt x="10917838" y="3523410"/>
                </a:cubicBezTo>
                <a:cubicBezTo>
                  <a:pt x="10923078" y="3501903"/>
                  <a:pt x="10942654" y="3502179"/>
                  <a:pt x="10956441" y="3495287"/>
                </a:cubicBezTo>
                <a:cubicBezTo>
                  <a:pt x="10996698" y="3475433"/>
                  <a:pt x="11029511" y="3451721"/>
                  <a:pt x="11031442" y="3400159"/>
                </a:cubicBezTo>
                <a:cubicBezTo>
                  <a:pt x="11032818" y="3358523"/>
                  <a:pt x="11037230" y="3321850"/>
                  <a:pt x="10981533" y="3309166"/>
                </a:cubicBezTo>
                <a:cubicBezTo>
                  <a:pt x="10958372" y="3303927"/>
                  <a:pt x="10964990" y="3273873"/>
                  <a:pt x="10978225" y="3258982"/>
                </a:cubicBezTo>
                <a:cubicBezTo>
                  <a:pt x="11001938" y="3232512"/>
                  <a:pt x="11021514" y="3197219"/>
                  <a:pt x="11062322" y="3194737"/>
                </a:cubicBezTo>
                <a:cubicBezTo>
                  <a:pt x="11087138" y="3193084"/>
                  <a:pt x="11106164" y="3182053"/>
                  <a:pt x="11125742" y="3169370"/>
                </a:cubicBezTo>
                <a:cubicBezTo>
                  <a:pt x="11139802" y="3160269"/>
                  <a:pt x="11156622" y="3152550"/>
                  <a:pt x="11154968" y="3132974"/>
                </a:cubicBezTo>
                <a:cubicBezTo>
                  <a:pt x="11153315" y="3114223"/>
                  <a:pt x="11137046" y="3106503"/>
                  <a:pt x="11120502" y="3102642"/>
                </a:cubicBezTo>
                <a:cubicBezTo>
                  <a:pt x="11065355" y="3090235"/>
                  <a:pt x="11013518" y="3072037"/>
                  <a:pt x="10967470" y="3030401"/>
                </a:cubicBezTo>
                <a:cubicBezTo>
                  <a:pt x="10998076" y="3008342"/>
                  <a:pt x="11027304" y="2992350"/>
                  <a:pt x="11049914" y="2970015"/>
                </a:cubicBezTo>
                <a:cubicBezTo>
                  <a:pt x="11104509" y="2915972"/>
                  <a:pt x="10642106" y="2745845"/>
                  <a:pt x="10618944" y="2685183"/>
                </a:cubicBezTo>
                <a:cubicBezTo>
                  <a:pt x="10611775" y="2666432"/>
                  <a:pt x="10587235" y="2647132"/>
                  <a:pt x="10566830" y="2641617"/>
                </a:cubicBezTo>
                <a:cubicBezTo>
                  <a:pt x="10471151" y="2615699"/>
                  <a:pt x="10388156" y="2557518"/>
                  <a:pt x="10290271" y="2536011"/>
                </a:cubicBezTo>
                <a:cubicBezTo>
                  <a:pt x="10197900" y="2515607"/>
                  <a:pt x="10106908" y="2488309"/>
                  <a:pt x="10005715" y="2461288"/>
                </a:cubicBezTo>
                <a:cubicBezTo>
                  <a:pt x="10067754" y="2393457"/>
                  <a:pt x="10177772" y="2401454"/>
                  <a:pt x="10203414" y="2303568"/>
                </a:cubicBezTo>
                <a:cubicBezTo>
                  <a:pt x="10103324" y="2278201"/>
                  <a:pt x="9997996" y="2307154"/>
                  <a:pt x="9901487" y="2266895"/>
                </a:cubicBezTo>
                <a:cubicBezTo>
                  <a:pt x="9893216" y="2263312"/>
                  <a:pt x="9881910" y="2266895"/>
                  <a:pt x="9871984" y="2267999"/>
                </a:cubicBezTo>
                <a:cubicBezTo>
                  <a:pt x="9673181" y="2289506"/>
                  <a:pt x="9475204" y="2270758"/>
                  <a:pt x="9279158" y="2243734"/>
                </a:cubicBezTo>
                <a:cubicBezTo>
                  <a:pt x="8996808" y="2205133"/>
                  <a:pt x="8713354" y="2180592"/>
                  <a:pt x="8429350" y="2163219"/>
                </a:cubicBezTo>
                <a:cubicBezTo>
                  <a:pt x="8194701" y="2148882"/>
                  <a:pt x="7959502" y="2142541"/>
                  <a:pt x="7725955" y="2114967"/>
                </a:cubicBezTo>
                <a:cubicBezTo>
                  <a:pt x="7476142" y="2085464"/>
                  <a:pt x="7226605" y="2052100"/>
                  <a:pt x="6977065" y="2021218"/>
                </a:cubicBezTo>
                <a:cubicBezTo>
                  <a:pt x="6965761" y="2019839"/>
                  <a:pt x="6953283" y="2015496"/>
                  <a:pt x="6941221" y="2015186"/>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All Launch Site Names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2013625"/>
            <a:ext cx="5105399" cy="4163337"/>
          </a:xfrm>
          <a:prstGeom prst="rect">
            <a:avLst/>
          </a:prstGeom>
        </p:spPr>
        <p:txBody>
          <a:bodyPr vert="horz" lIns="91440" tIns="45720" rIns="91440" bIns="45720" rtlCol="0" anchor="t">
            <a:normAutofit/>
          </a:bodyPr>
          <a:lstStyle/>
          <a:p>
            <a:pPr>
              <a:spcBef>
                <a:spcPts val="1400"/>
              </a:spcBef>
            </a:pPr>
            <a:r>
              <a:rPr lang="en-US" sz="2000" dirty="0"/>
              <a:t>Here is </a:t>
            </a:r>
            <a:r>
              <a:rPr lang="en-US" sz="2000" dirty="0">
                <a:solidFill>
                  <a:srgbClr val="FF0000"/>
                </a:solidFill>
              </a:rPr>
              <a:t>All launch sites name</a:t>
            </a:r>
            <a:r>
              <a:rPr lang="en-US" sz="2000" dirty="0"/>
              <a:t> on SPACEX data</a:t>
            </a:r>
            <a:endParaRPr lang="en-US" dirty="0"/>
          </a:p>
        </p:txBody>
      </p:sp>
      <p:pic>
        <p:nvPicPr>
          <p:cNvPr id="2" name="Picture 5" descr="Table&#10;&#10;Description automatically generated">
            <a:extLst>
              <a:ext uri="{FF2B5EF4-FFF2-40B4-BE49-F238E27FC236}">
                <a16:creationId xmlns:a16="http://schemas.microsoft.com/office/drawing/2014/main" id="{D19B19AA-BCB0-8064-20A6-1388BAF82D0C}"/>
              </a:ext>
            </a:extLst>
          </p:cNvPr>
          <p:cNvPicPr>
            <a:picLocks noChangeAspect="1"/>
          </p:cNvPicPr>
          <p:nvPr/>
        </p:nvPicPr>
        <p:blipFill>
          <a:blip r:embed="rId2"/>
          <a:stretch>
            <a:fillRect/>
          </a:stretch>
        </p:blipFill>
        <p:spPr>
          <a:xfrm>
            <a:off x="7882970" y="2766817"/>
            <a:ext cx="1896419" cy="2751667"/>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838200" y="3905833"/>
            <a:ext cx="4215063" cy="23987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Launch Site Names Begin with 'CCA'</a:t>
            </a:r>
          </a:p>
        </p:txBody>
      </p:sp>
      <p:pic>
        <p:nvPicPr>
          <p:cNvPr id="2" name="Picture 5" descr="Table&#10;&#10;Description automatically generated">
            <a:extLst>
              <a:ext uri="{FF2B5EF4-FFF2-40B4-BE49-F238E27FC236}">
                <a16:creationId xmlns:a16="http://schemas.microsoft.com/office/drawing/2014/main" id="{961C1653-A30F-EC0E-1652-0690F143E345}"/>
              </a:ext>
            </a:extLst>
          </p:cNvPr>
          <p:cNvPicPr>
            <a:picLocks noChangeAspect="1"/>
          </p:cNvPicPr>
          <p:nvPr/>
        </p:nvPicPr>
        <p:blipFill>
          <a:blip r:embed="rId2"/>
          <a:stretch>
            <a:fillRect/>
          </a:stretch>
        </p:blipFill>
        <p:spPr>
          <a:xfrm>
            <a:off x="839406" y="715880"/>
            <a:ext cx="10502066" cy="2046105"/>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630779" y="3884452"/>
            <a:ext cx="5723021" cy="2398713"/>
          </a:xfrm>
          <a:prstGeom prst="rect">
            <a:avLst/>
          </a:prstGeom>
        </p:spPr>
        <p:txBody>
          <a:bodyPr vert="horz" lIns="91440" tIns="45720" rIns="91440" bIns="45720" rtlCol="0" anchor="ctr">
            <a:normAutofit/>
          </a:bodyPr>
          <a:lstStyle/>
          <a:p>
            <a:pPr>
              <a:spcBef>
                <a:spcPts val="1400"/>
              </a:spcBef>
            </a:pPr>
            <a:r>
              <a:rPr lang="en-US" sz="2000" dirty="0"/>
              <a:t>Showing list of 5 First </a:t>
            </a:r>
            <a:r>
              <a:rPr lang="en-US" sz="2000" dirty="0">
                <a:solidFill>
                  <a:srgbClr val="FF0000"/>
                </a:solidFill>
              </a:rPr>
              <a:t>Launch Site</a:t>
            </a:r>
            <a:r>
              <a:rPr lang="en-US" sz="2000" dirty="0"/>
              <a:t> which </a:t>
            </a:r>
            <a:r>
              <a:rPr lang="en-US" sz="2000" dirty="0">
                <a:solidFill>
                  <a:srgbClr val="FF0000"/>
                </a:solidFill>
              </a:rPr>
              <a:t>Begin with 'CCA'</a:t>
            </a:r>
            <a:endParaRPr lang="en-US">
              <a:solidFill>
                <a:srgbClr val="FF0000"/>
              </a:solidFill>
              <a:cs typeface="Calibri"/>
            </a:endParaRP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25</a:t>
            </a:fld>
            <a:endParaRPr lang="en-US" sz="1000">
              <a:solidFill>
                <a:schemeClr val="tx1">
                  <a:tint val="75000"/>
                </a:schemeClr>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D161C47-0660-416F-B4C2-25E4D35D69FD}"/>
              </a:ext>
            </a:extLst>
          </p:cNvPr>
          <p:cNvSpPr txBox="1">
            <a:spLocks/>
          </p:cNvSpPr>
          <p:nvPr/>
        </p:nvSpPr>
        <p:spPr>
          <a:xfrm>
            <a:off x="1136428" y="627564"/>
            <a:ext cx="74741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Total Payload Mass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6429" y="2278173"/>
            <a:ext cx="6467867" cy="2214161"/>
          </a:xfrm>
          <a:prstGeom prst="rect">
            <a:avLst/>
          </a:prstGeom>
        </p:spPr>
        <p:txBody>
          <a:bodyPr vert="horz" lIns="91440" tIns="45720" rIns="91440" bIns="45720" rtlCol="0" anchor="ctr">
            <a:normAutofit/>
          </a:bodyPr>
          <a:lstStyle/>
          <a:p>
            <a:pPr>
              <a:spcBef>
                <a:spcPts val="1400"/>
              </a:spcBef>
            </a:pPr>
            <a:r>
              <a:rPr lang="en-US" sz="2400" dirty="0">
                <a:solidFill>
                  <a:srgbClr val="FF0000"/>
                </a:solidFill>
              </a:rPr>
              <a:t>Total Payload Ma</a:t>
            </a:r>
            <a:r>
              <a:rPr lang="en-US" sz="2400" dirty="0"/>
              <a:t>ss was carried by </a:t>
            </a:r>
            <a:r>
              <a:rPr lang="en-US" sz="2400" dirty="0">
                <a:solidFill>
                  <a:srgbClr val="FF0000"/>
                </a:solidFill>
              </a:rPr>
              <a:t>NASA (CRS)</a:t>
            </a:r>
            <a:r>
              <a:rPr lang="en-US" sz="2400" dirty="0"/>
              <a:t> is </a:t>
            </a:r>
            <a:r>
              <a:rPr lang="en-US" sz="2400" dirty="0">
                <a:solidFill>
                  <a:srgbClr val="FF0000"/>
                </a:solidFill>
              </a:rPr>
              <a:t>45596 kg</a:t>
            </a:r>
            <a:r>
              <a:rPr lang="en-US" sz="2400" dirty="0"/>
              <a:t>. </a:t>
            </a:r>
            <a:endParaRPr lang="en-US" dirty="0"/>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5">
            <a:extLst>
              <a:ext uri="{FF2B5EF4-FFF2-40B4-BE49-F238E27FC236}">
                <a16:creationId xmlns:a16="http://schemas.microsoft.com/office/drawing/2014/main" id="{8C1844E6-EB0B-2923-D23F-BDAF5F0462EB}"/>
              </a:ext>
            </a:extLst>
          </p:cNvPr>
          <p:cNvPicPr>
            <a:picLocks noChangeAspect="1"/>
          </p:cNvPicPr>
          <p:nvPr/>
        </p:nvPicPr>
        <p:blipFill>
          <a:blip r:embed="rId2"/>
          <a:stretch>
            <a:fillRect/>
          </a:stretch>
        </p:blipFill>
        <p:spPr>
          <a:xfrm>
            <a:off x="8848861" y="2976612"/>
            <a:ext cx="2469894" cy="94164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341428" y="6356350"/>
            <a:ext cx="1012371" cy="365125"/>
          </a:xfrm>
        </p:spPr>
        <p:txBody>
          <a:bodyPr vert="horz" lIns="91440" tIns="45720" rIns="91440" bIns="45720" rtlCol="0" anchor="ctr">
            <a:normAutofit/>
          </a:bodyPr>
          <a:lstStyle/>
          <a:p>
            <a:pPr>
              <a:spcAft>
                <a:spcPts val="600"/>
              </a:spcAft>
            </a:pPr>
            <a:fld id="{5075537C-CA84-1446-933C-8E9D027F9201}" type="slidenum">
              <a:rPr lang="en-US" sz="1200">
                <a:solidFill>
                  <a:srgbClr val="FFFFFF"/>
                </a:solidFill>
                <a:latin typeface="+mn-lt"/>
              </a:rPr>
              <a:pPr>
                <a:spcAft>
                  <a:spcPts val="600"/>
                </a:spcAft>
              </a:pPr>
              <a:t>26</a:t>
            </a:fld>
            <a:endParaRPr lang="en-US" sz="1200">
              <a:solidFill>
                <a:srgbClr val="FFFFFF"/>
              </a:solidFill>
              <a:latin typeface="+mn-lt"/>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1136428" y="627564"/>
            <a:ext cx="74741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6429" y="2278173"/>
            <a:ext cx="6467867" cy="1643936"/>
          </a:xfrm>
          <a:prstGeom prst="rect">
            <a:avLst/>
          </a:prstGeom>
        </p:spPr>
        <p:txBody>
          <a:bodyPr vert="horz" lIns="91440" tIns="45720" rIns="91440" bIns="45720" rtlCol="0" anchor="ctr">
            <a:normAutofit/>
          </a:bodyPr>
          <a:lstStyle/>
          <a:p>
            <a:pPr marL="0" indent="0">
              <a:spcBef>
                <a:spcPts val="1400"/>
              </a:spcBef>
              <a:buNone/>
            </a:pPr>
            <a:endParaRPr lang="en-US" sz="2400">
              <a:cs typeface="Calibri" panose="020F0502020204030204"/>
            </a:endParaRPr>
          </a:p>
          <a:p>
            <a:pPr>
              <a:spcBef>
                <a:spcPts val="1400"/>
              </a:spcBef>
            </a:pPr>
            <a:r>
              <a:rPr lang="en-US" sz="2400" dirty="0">
                <a:solidFill>
                  <a:srgbClr val="FF0000"/>
                </a:solidFill>
              </a:rPr>
              <a:t>Average Payload mass</a:t>
            </a:r>
            <a:r>
              <a:rPr lang="en-US" sz="2400" dirty="0"/>
              <a:t> for </a:t>
            </a:r>
            <a:r>
              <a:rPr lang="en-US" sz="2400" dirty="0">
                <a:solidFill>
                  <a:srgbClr val="FF0000"/>
                </a:solidFill>
              </a:rPr>
              <a:t>F9 v1.1</a:t>
            </a:r>
            <a:r>
              <a:rPr lang="en-US" sz="2400" dirty="0"/>
              <a:t> is </a:t>
            </a:r>
            <a:r>
              <a:rPr lang="en-US" sz="2400" dirty="0">
                <a:solidFill>
                  <a:srgbClr val="FF0000"/>
                </a:solidFill>
              </a:rPr>
              <a:t>2928.4 kg</a:t>
            </a:r>
            <a:r>
              <a:rPr lang="en-US" sz="2400" dirty="0"/>
              <a:t>.</a:t>
            </a:r>
            <a:endParaRPr lang="en-US" sz="2400" dirty="0">
              <a:cs typeface="Calibri"/>
            </a:endParaRPr>
          </a:p>
        </p:txBody>
      </p:sp>
      <p:sp>
        <p:nvSpPr>
          <p:cNvPr id="19" name="Rectangle 1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5">
            <a:extLst>
              <a:ext uri="{FF2B5EF4-FFF2-40B4-BE49-F238E27FC236}">
                <a16:creationId xmlns:a16="http://schemas.microsoft.com/office/drawing/2014/main" id="{3F4D33F7-CB8B-ECE2-34E0-4E4B01729457}"/>
              </a:ext>
            </a:extLst>
          </p:cNvPr>
          <p:cNvPicPr>
            <a:picLocks noChangeAspect="1"/>
          </p:cNvPicPr>
          <p:nvPr/>
        </p:nvPicPr>
        <p:blipFill>
          <a:blip r:embed="rId2"/>
          <a:stretch>
            <a:fillRect/>
          </a:stretch>
        </p:blipFill>
        <p:spPr>
          <a:xfrm>
            <a:off x="8639926" y="3048906"/>
            <a:ext cx="2703410" cy="907669"/>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341428" y="6356350"/>
            <a:ext cx="1012371" cy="365125"/>
          </a:xfrm>
        </p:spPr>
        <p:txBody>
          <a:bodyPr vert="horz" lIns="91440" tIns="45720" rIns="91440" bIns="45720" rtlCol="0" anchor="ctr">
            <a:normAutofit/>
          </a:bodyPr>
          <a:lstStyle/>
          <a:p>
            <a:pPr>
              <a:spcAft>
                <a:spcPts val="600"/>
              </a:spcAft>
            </a:pPr>
            <a:fld id="{5075537C-CA84-1446-933C-8E9D027F9201}" type="slidenum">
              <a:rPr lang="en-US" sz="1200">
                <a:solidFill>
                  <a:srgbClr val="FFFFFF"/>
                </a:solidFill>
                <a:latin typeface="+mn-lt"/>
              </a:rPr>
              <a:pPr>
                <a:spcAft>
                  <a:spcPts val="600"/>
                </a:spcAft>
              </a:pPr>
              <a:t>27</a:t>
            </a:fld>
            <a:endParaRPr lang="en-US" sz="1200">
              <a:solidFill>
                <a:srgbClr val="FFFFFF"/>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F12CD3C-55B3-4129-817A-84D0B28F713E}"/>
              </a:ext>
            </a:extLst>
          </p:cNvPr>
          <p:cNvSpPr txBox="1">
            <a:spLocks/>
          </p:cNvSpPr>
          <p:nvPr/>
        </p:nvSpPr>
        <p:spPr>
          <a:xfrm>
            <a:off x="1136428" y="627564"/>
            <a:ext cx="74741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6429" y="1663657"/>
            <a:ext cx="6467867" cy="3450613"/>
          </a:xfrm>
          <a:prstGeom prst="rect">
            <a:avLst/>
          </a:prstGeom>
        </p:spPr>
        <p:txBody>
          <a:bodyPr vert="horz" lIns="91440" tIns="45720" rIns="91440" bIns="45720" rtlCol="0" anchor="ctr">
            <a:normAutofit/>
          </a:bodyPr>
          <a:lstStyle/>
          <a:p>
            <a:pPr>
              <a:spcBef>
                <a:spcPts val="1400"/>
              </a:spcBef>
            </a:pPr>
            <a:r>
              <a:rPr lang="en-US" sz="2400" dirty="0"/>
              <a:t>From data gather we got, </a:t>
            </a:r>
            <a:r>
              <a:rPr lang="en-US" sz="2400" dirty="0">
                <a:solidFill>
                  <a:srgbClr val="FF0000"/>
                </a:solidFill>
              </a:rPr>
              <a:t>SpaceX</a:t>
            </a:r>
            <a:r>
              <a:rPr lang="en-US" sz="2400" dirty="0"/>
              <a:t> First successful Ground Landing happen on </a:t>
            </a:r>
            <a:r>
              <a:rPr lang="en-US" sz="2400" dirty="0">
                <a:solidFill>
                  <a:srgbClr val="FF0000"/>
                </a:solidFill>
              </a:rPr>
              <a:t>1 May 2017</a:t>
            </a:r>
            <a:r>
              <a:rPr lang="en-US" sz="2400" dirty="0"/>
              <a:t>.</a:t>
            </a:r>
            <a:endParaRPr lang="en-US" dirty="0"/>
          </a:p>
        </p:txBody>
      </p:sp>
      <p:sp>
        <p:nvSpPr>
          <p:cNvPr id="16"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5" descr="Graphical user interface, text&#10;&#10;Description automatically generated">
            <a:extLst>
              <a:ext uri="{FF2B5EF4-FFF2-40B4-BE49-F238E27FC236}">
                <a16:creationId xmlns:a16="http://schemas.microsoft.com/office/drawing/2014/main" id="{46E47DAD-737B-2716-777D-B7CA800074DD}"/>
              </a:ext>
            </a:extLst>
          </p:cNvPr>
          <p:cNvPicPr>
            <a:picLocks noChangeAspect="1"/>
          </p:cNvPicPr>
          <p:nvPr/>
        </p:nvPicPr>
        <p:blipFill>
          <a:blip r:embed="rId2"/>
          <a:stretch>
            <a:fillRect/>
          </a:stretch>
        </p:blipFill>
        <p:spPr>
          <a:xfrm>
            <a:off x="8517023" y="2986131"/>
            <a:ext cx="2764862" cy="88573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341428" y="6356350"/>
            <a:ext cx="1012371" cy="365125"/>
          </a:xfrm>
        </p:spPr>
        <p:txBody>
          <a:bodyPr vert="horz" lIns="91440" tIns="45720" rIns="91440" bIns="45720" rtlCol="0" anchor="ctr">
            <a:normAutofit/>
          </a:bodyPr>
          <a:lstStyle/>
          <a:p>
            <a:pPr>
              <a:spcAft>
                <a:spcPts val="600"/>
              </a:spcAft>
            </a:pPr>
            <a:fld id="{5075537C-CA84-1446-933C-8E9D027F9201}" type="slidenum">
              <a:rPr lang="en-US" sz="1200">
                <a:solidFill>
                  <a:srgbClr val="FFFFFF"/>
                </a:solidFill>
                <a:latin typeface="+mn-lt"/>
              </a:rPr>
              <a:pPr>
                <a:spcAft>
                  <a:spcPts val="600"/>
                </a:spcAft>
              </a:pPr>
              <a:t>28</a:t>
            </a:fld>
            <a:endParaRPr lang="en-US" sz="1200">
              <a:solidFill>
                <a:srgbClr val="FFFFFF"/>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Triangle 14">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5255260" y="1188637"/>
            <a:ext cx="5852711" cy="15972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300" kern="1200">
                <a:solidFill>
                  <a:schemeClr val="tx1"/>
                </a:solidFill>
                <a:latin typeface="+mj-lt"/>
                <a:ea typeface="+mj-ea"/>
                <a:cs typeface="+mj-cs"/>
              </a:rPr>
              <a:t>Successful Drone Ship Landing with Payload between 4000 and 6000</a:t>
            </a:r>
          </a:p>
        </p:txBody>
      </p:sp>
      <p:pic>
        <p:nvPicPr>
          <p:cNvPr id="2" name="Picture 2" descr="Table&#10;&#10;Description automatically generated">
            <a:extLst>
              <a:ext uri="{FF2B5EF4-FFF2-40B4-BE49-F238E27FC236}">
                <a16:creationId xmlns:a16="http://schemas.microsoft.com/office/drawing/2014/main" id="{7ECE7F9B-BDC1-DB85-3338-CE7284017F7A}"/>
              </a:ext>
            </a:extLst>
          </p:cNvPr>
          <p:cNvPicPr>
            <a:picLocks noChangeAspect="1"/>
          </p:cNvPicPr>
          <p:nvPr/>
        </p:nvPicPr>
        <p:blipFill>
          <a:blip r:embed="rId2"/>
          <a:stretch>
            <a:fillRect/>
          </a:stretch>
        </p:blipFill>
        <p:spPr>
          <a:xfrm>
            <a:off x="1774744" y="1891612"/>
            <a:ext cx="2341825" cy="2893844"/>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55260" y="2998278"/>
            <a:ext cx="4428236" cy="2728198"/>
          </a:xfrm>
          <a:prstGeom prst="rect">
            <a:avLst/>
          </a:prstGeom>
        </p:spPr>
        <p:txBody>
          <a:bodyPr vert="horz" lIns="91440" tIns="45720" rIns="91440" bIns="45720" rtlCol="0" anchor="t">
            <a:normAutofit/>
          </a:bodyPr>
          <a:lstStyle/>
          <a:p>
            <a:pPr>
              <a:spcBef>
                <a:spcPts val="1400"/>
              </a:spcBef>
            </a:pPr>
            <a:r>
              <a:rPr lang="en-US" sz="2000" dirty="0">
                <a:solidFill>
                  <a:srgbClr val="FF0000"/>
                </a:solidFill>
                <a:cs typeface="Calibri"/>
              </a:rPr>
              <a:t>Booster Version F9 FT</a:t>
            </a:r>
            <a:r>
              <a:rPr lang="en-US" sz="2000" dirty="0">
                <a:cs typeface="Calibri"/>
              </a:rPr>
              <a:t> be the </a:t>
            </a:r>
            <a:r>
              <a:rPr lang="en-US" sz="2000" dirty="0">
                <a:solidFill>
                  <a:srgbClr val="FF0000"/>
                </a:solidFill>
                <a:cs typeface="Calibri"/>
              </a:rPr>
              <a:t>most success drone ship landing</a:t>
            </a:r>
            <a:r>
              <a:rPr lang="en-US" sz="2000" dirty="0">
                <a:cs typeface="Calibri"/>
              </a:rPr>
              <a:t> between </a:t>
            </a:r>
            <a:r>
              <a:rPr lang="en-US" sz="2000" dirty="0">
                <a:solidFill>
                  <a:srgbClr val="FF0000"/>
                </a:solidFill>
                <a:cs typeface="Calibri"/>
              </a:rPr>
              <a:t>4000 and 6000  Payload mass</a:t>
            </a:r>
            <a:r>
              <a:rPr lang="en-US" sz="2000" dirty="0">
                <a:cs typeface="Calibri"/>
              </a:rPr>
              <a:t>.</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683496" y="4892040"/>
            <a:ext cx="1673352" cy="1005840"/>
          </a:xfrm>
        </p:spPr>
        <p:txBody>
          <a:bodyPr vert="horz" lIns="91440" tIns="45720" rIns="91440" bIns="45720" rtlCol="0" anchor="ctr">
            <a:normAutofit/>
          </a:bodyPr>
          <a:lstStyle/>
          <a:p>
            <a:pPr>
              <a:lnSpc>
                <a:spcPct val="90000"/>
              </a:lnSpc>
              <a:spcAft>
                <a:spcPts val="600"/>
              </a:spcAft>
            </a:pPr>
            <a:fld id="{5075537C-CA84-1446-933C-8E9D027F9201}" type="slidenum">
              <a:rPr lang="en-US" sz="6600">
                <a:solidFill>
                  <a:srgbClr val="FFFFFF"/>
                </a:solidFill>
                <a:latin typeface="+mn-lt"/>
              </a:rPr>
              <a:pPr>
                <a:lnSpc>
                  <a:spcPct val="90000"/>
                </a:lnSpc>
                <a:spcAft>
                  <a:spcPts val="600"/>
                </a:spcAft>
              </a:pPr>
              <a:t>29</a:t>
            </a:fld>
            <a:endParaRPr lang="en-US" sz="6600">
              <a:solidFill>
                <a:srgbClr val="FFFFFF"/>
              </a:solidFill>
              <a:latin typeface="+mn-lt"/>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1136428" y="627564"/>
            <a:ext cx="74741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Executive Summary</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9537" y="2046852"/>
            <a:ext cx="7539319" cy="3514259"/>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1600" dirty="0">
                <a:solidFill>
                  <a:schemeClr val="tx1"/>
                </a:solidFill>
                <a:latin typeface="+mn-lt"/>
              </a:rPr>
              <a:t>In this project we do data collection methodology using SpaceX API and Web scraping. Then,  Perform data wrangling do data analysis, deal with missing value, and then create label for success/failure landing outcome. Perform exploratory data analysis (EDA) using visualization and SQL. Performing interactive visual analytics using Folium and </a:t>
            </a:r>
            <a:r>
              <a:rPr lang="en-US" sz="1600" dirty="0" err="1">
                <a:solidFill>
                  <a:schemeClr val="tx1"/>
                </a:solidFill>
                <a:latin typeface="+mn-lt"/>
              </a:rPr>
              <a:t>Plotly</a:t>
            </a:r>
            <a:r>
              <a:rPr lang="en-US" sz="1600" dirty="0">
                <a:solidFill>
                  <a:schemeClr val="tx1"/>
                </a:solidFill>
                <a:latin typeface="+mn-lt"/>
              </a:rPr>
              <a:t> Dash, then finally perform predictive analysis using classification models using Logistic Regression, Support Vector, Decision Tree, and K-Nearest to predict launch result and find which classification model give the best accuracy for result.</a:t>
            </a:r>
            <a:endParaRPr lang="en-US" sz="1600">
              <a:solidFill>
                <a:schemeClr val="tx1"/>
              </a:solidFill>
              <a:latin typeface="+mn-lt"/>
              <a:cs typeface="Calibri" panose="020F0502020204030204"/>
            </a:endParaRPr>
          </a:p>
          <a:p>
            <a:pPr marL="0" indent="0">
              <a:spcBef>
                <a:spcPts val="1400"/>
              </a:spcBef>
              <a:buNone/>
            </a:pPr>
            <a:r>
              <a:rPr lang="en-US" sz="1600" dirty="0">
                <a:solidFill>
                  <a:schemeClr val="tx1"/>
                </a:solidFill>
                <a:latin typeface="Calibri"/>
                <a:cs typeface="Calibri"/>
              </a:rPr>
              <a:t>SpaceX launch sucess rate since 2013 kept increasing till 2020. ES-L1, GEO, HEO, and SSO orbit type had 100% success rate. KSC LC-39A had highest success rate with 76.9% success rate and it seen on the map data. Payload range 2k-5k is the optimize size payload for success land with FT Booster Version had the highest success count</a:t>
            </a:r>
            <a:r>
              <a:rPr lang="en-US" sz="1600" b="1" dirty="0">
                <a:solidFill>
                  <a:schemeClr val="tx1"/>
                </a:solidFill>
                <a:latin typeface="Calibri"/>
                <a:cs typeface="Calibri"/>
              </a:rPr>
              <a:t>. </a:t>
            </a:r>
            <a:r>
              <a:rPr lang="en-US" sz="1600" dirty="0">
                <a:solidFill>
                  <a:schemeClr val="tx1"/>
                </a:solidFill>
                <a:latin typeface="Calibri"/>
                <a:cs typeface="Calibri"/>
              </a:rPr>
              <a:t>Decision Tree had the highest best accuracy classification with 0.8889 or equal to 88.89% Accuracy.</a:t>
            </a:r>
            <a:endParaRPr lang="en-US" sz="1600">
              <a:solidFill>
                <a:schemeClr val="tx1"/>
              </a:solidFill>
              <a:latin typeface="Calibri"/>
              <a:cs typeface="Calibri"/>
            </a:endParaRPr>
          </a:p>
        </p:txBody>
      </p:sp>
      <p:sp>
        <p:nvSpPr>
          <p:cNvPr id="26" name="Rectangle 25">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Bar chart">
            <a:extLst>
              <a:ext uri="{FF2B5EF4-FFF2-40B4-BE49-F238E27FC236}">
                <a16:creationId xmlns:a16="http://schemas.microsoft.com/office/drawing/2014/main" id="{E4966328-A528-30E0-D131-DFB60B10C6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341428" y="6356350"/>
            <a:ext cx="1012371" cy="365125"/>
          </a:xfrm>
        </p:spPr>
        <p:txBody>
          <a:bodyPr vert="horz" lIns="91440" tIns="45720" rIns="91440" bIns="45720" rtlCol="0" anchor="ctr">
            <a:normAutofit/>
          </a:bodyPr>
          <a:lstStyle/>
          <a:p>
            <a:pPr>
              <a:spcAft>
                <a:spcPts val="600"/>
              </a:spcAft>
            </a:pPr>
            <a:fld id="{5075537C-CA84-1446-933C-8E9D027F9201}" type="slidenum">
              <a:rPr lang="en-US" sz="1200">
                <a:solidFill>
                  <a:srgbClr val="FFFFFF"/>
                </a:solidFill>
                <a:latin typeface="+mn-lt"/>
              </a:rPr>
              <a:pPr>
                <a:spcAft>
                  <a:spcPts val="600"/>
                </a:spcAft>
              </a:pPr>
              <a:t>3</a:t>
            </a:fld>
            <a:endParaRPr lang="en-US" sz="1200">
              <a:solidFill>
                <a:srgbClr val="FFFFFF"/>
              </a:solidFill>
              <a:latin typeface="+mn-lt"/>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9B32320-42D4-49FA-8047-C080B444B3AE}"/>
              </a:ext>
            </a:extLst>
          </p:cNvPr>
          <p:cNvSpPr txBox="1">
            <a:spLocks/>
          </p:cNvSpPr>
          <p:nvPr/>
        </p:nvSpPr>
        <p:spPr>
          <a:xfrm>
            <a:off x="838200" y="365126"/>
            <a:ext cx="5340605" cy="11461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100" kern="1200">
                <a:solidFill>
                  <a:schemeClr val="tx1"/>
                </a:solidFill>
                <a:latin typeface="+mj-lt"/>
                <a:ea typeface="+mj-ea"/>
                <a:cs typeface="+mj-cs"/>
              </a:rPr>
              <a:t>Total Number of Successful and Failure Mission Outcomes</a:t>
            </a:r>
          </a:p>
        </p:txBody>
      </p:sp>
      <p:sp>
        <p:nvSpPr>
          <p:cNvPr id="10" name="Freeform: Shape 9">
            <a:extLst>
              <a:ext uri="{FF2B5EF4-FFF2-40B4-BE49-F238E27FC236}">
                <a16:creationId xmlns:a16="http://schemas.microsoft.com/office/drawing/2014/main" id="{05C7EBC3-4672-4DAB-81C2-58661FAFA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8805" y="-2"/>
            <a:ext cx="6013194" cy="1511304"/>
          </a:xfrm>
          <a:custGeom>
            <a:avLst/>
            <a:gdLst>
              <a:gd name="connsiteX0" fmla="*/ 4545473 w 6013194"/>
              <a:gd name="connsiteY0" fmla="*/ 0 h 1511304"/>
              <a:gd name="connsiteX1" fmla="*/ 6013194 w 6013194"/>
              <a:gd name="connsiteY1" fmla="*/ 0 h 1511304"/>
              <a:gd name="connsiteX2" fmla="*/ 6013194 w 6013194"/>
              <a:gd name="connsiteY2" fmla="*/ 1508760 h 1511304"/>
              <a:gd name="connsiteX3" fmla="*/ 4545474 w 6013194"/>
              <a:gd name="connsiteY3" fmla="*/ 1508760 h 1511304"/>
              <a:gd name="connsiteX4" fmla="*/ 4545474 w 6013194"/>
              <a:gd name="connsiteY4" fmla="*/ 1511304 h 1511304"/>
              <a:gd name="connsiteX5" fmla="*/ 0 w 6013194"/>
              <a:gd name="connsiteY5" fmla="*/ 1511304 h 1511304"/>
              <a:gd name="connsiteX6" fmla="*/ 697617 w 6013194"/>
              <a:gd name="connsiteY6" fmla="*/ 3 h 1511304"/>
              <a:gd name="connsiteX7" fmla="*/ 4545473 w 6013194"/>
              <a:gd name="connsiteY7"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3194" h="1511304">
                <a:moveTo>
                  <a:pt x="4545473" y="0"/>
                </a:moveTo>
                <a:lnTo>
                  <a:pt x="6013194" y="0"/>
                </a:lnTo>
                <a:lnTo>
                  <a:pt x="6013194" y="1508760"/>
                </a:lnTo>
                <a:lnTo>
                  <a:pt x="4545474" y="1508760"/>
                </a:lnTo>
                <a:lnTo>
                  <a:pt x="4545474" y="1511304"/>
                </a:lnTo>
                <a:lnTo>
                  <a:pt x="0" y="1511304"/>
                </a:lnTo>
                <a:lnTo>
                  <a:pt x="697617" y="3"/>
                </a:lnTo>
                <a:lnTo>
                  <a:pt x="4545473" y="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0BF962F-4C6F-461E-86F2-C43F56CC9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0797" y="1690688"/>
            <a:ext cx="8711202" cy="5167312"/>
          </a:xfrm>
          <a:custGeom>
            <a:avLst/>
            <a:gdLst>
              <a:gd name="connsiteX0" fmla="*/ 0 w 8711202"/>
              <a:gd name="connsiteY0" fmla="*/ 0 h 5167312"/>
              <a:gd name="connsiteX1" fmla="*/ 7243482 w 8711202"/>
              <a:gd name="connsiteY1" fmla="*/ 0 h 5167312"/>
              <a:gd name="connsiteX2" fmla="*/ 8711202 w 8711202"/>
              <a:gd name="connsiteY2" fmla="*/ 0 h 5167312"/>
              <a:gd name="connsiteX3" fmla="*/ 8711202 w 8711202"/>
              <a:gd name="connsiteY3" fmla="*/ 5167312 h 5167312"/>
              <a:gd name="connsiteX4" fmla="*/ 7243482 w 8711202"/>
              <a:gd name="connsiteY4" fmla="*/ 5167312 h 5167312"/>
              <a:gd name="connsiteX5" fmla="*/ 221324 w 8711202"/>
              <a:gd name="connsiteY5" fmla="*/ 5167312 h 5167312"/>
              <a:gd name="connsiteX6" fmla="*/ 2615203 w 8711202"/>
              <a:gd name="connsiteY6" fmla="*/ 952 h 5167312"/>
              <a:gd name="connsiteX7" fmla="*/ 0 w 8711202"/>
              <a:gd name="connsiteY7"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1202" h="5167312">
                <a:moveTo>
                  <a:pt x="0" y="0"/>
                </a:moveTo>
                <a:lnTo>
                  <a:pt x="7243482" y="0"/>
                </a:lnTo>
                <a:lnTo>
                  <a:pt x="8711202" y="0"/>
                </a:lnTo>
                <a:lnTo>
                  <a:pt x="8711202" y="5167312"/>
                </a:lnTo>
                <a:lnTo>
                  <a:pt x="7243482" y="5167312"/>
                </a:lnTo>
                <a:lnTo>
                  <a:pt x="221324" y="5167312"/>
                </a:lnTo>
                <a:lnTo>
                  <a:pt x="2615203" y="952"/>
                </a:lnTo>
                <a:lnTo>
                  <a:pt x="0"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2E94A4F7-38E4-45EA-8E2E-CE1B5766B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2173288"/>
            <a:ext cx="3603171" cy="3639684"/>
          </a:xfrm>
          <a:prstGeom prst="rect">
            <a:avLst/>
          </a:prstGeom>
        </p:spPr>
        <p:txBody>
          <a:bodyPr vert="horz" lIns="91440" tIns="45720" rIns="91440" bIns="45720" rtlCol="0" anchor="ctr">
            <a:normAutofit/>
          </a:bodyPr>
          <a:lstStyle/>
          <a:p>
            <a:pPr>
              <a:spcBef>
                <a:spcPts val="1400"/>
              </a:spcBef>
            </a:pPr>
            <a:r>
              <a:rPr lang="en-US" sz="2000" dirty="0">
                <a:solidFill>
                  <a:srgbClr val="FF0000"/>
                </a:solidFill>
                <a:cs typeface="Calibri"/>
              </a:rPr>
              <a:t>Almost All Mission Outcome count as succes</a:t>
            </a:r>
            <a:r>
              <a:rPr lang="en-US" sz="2000" b="1" dirty="0">
                <a:solidFill>
                  <a:srgbClr val="FF0000"/>
                </a:solidFill>
                <a:cs typeface="Calibri"/>
              </a:rPr>
              <a:t>s</a:t>
            </a:r>
            <a:r>
              <a:rPr lang="en-US" sz="2000" dirty="0">
                <a:solidFill>
                  <a:srgbClr val="FFFFFF"/>
                </a:solidFill>
                <a:cs typeface="Calibri"/>
              </a:rPr>
              <a:t>, only 1 failure happen what fascinating.</a:t>
            </a:r>
          </a:p>
        </p:txBody>
      </p:sp>
      <p:pic>
        <p:nvPicPr>
          <p:cNvPr id="2" name="Picture 5" descr="Graphical user interface, application, table&#10;&#10;Description automatically generated">
            <a:extLst>
              <a:ext uri="{FF2B5EF4-FFF2-40B4-BE49-F238E27FC236}">
                <a16:creationId xmlns:a16="http://schemas.microsoft.com/office/drawing/2014/main" id="{56CA0BAB-58A6-9689-6FED-1D68421373E9}"/>
              </a:ext>
            </a:extLst>
          </p:cNvPr>
          <p:cNvPicPr>
            <a:picLocks noChangeAspect="1"/>
          </p:cNvPicPr>
          <p:nvPr/>
        </p:nvPicPr>
        <p:blipFill>
          <a:blip r:embed="rId2"/>
          <a:stretch>
            <a:fillRect/>
          </a:stretch>
        </p:blipFill>
        <p:spPr>
          <a:xfrm>
            <a:off x="6183088" y="2621907"/>
            <a:ext cx="5170711" cy="3106434"/>
          </a:xfrm>
          <a:custGeom>
            <a:avLst/>
            <a:gdLst/>
            <a:ahLst/>
            <a:cxnLst/>
            <a:rect l="l" t="t" r="r" b="b"/>
            <a:pathLst>
              <a:path w="4636009" h="5032375">
                <a:moveTo>
                  <a:pt x="0" y="0"/>
                </a:moveTo>
                <a:lnTo>
                  <a:pt x="4636009" y="0"/>
                </a:lnTo>
                <a:lnTo>
                  <a:pt x="4636009" y="5032375"/>
                </a:lnTo>
                <a:lnTo>
                  <a:pt x="0" y="5032375"/>
                </a:lnTo>
                <a:close/>
              </a:path>
            </a:pathLst>
          </a:cu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392584" y="6356350"/>
            <a:ext cx="961215"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80000"/>
                  </a:schemeClr>
                </a:solidFill>
                <a:latin typeface="+mn-lt"/>
              </a:rPr>
              <a:pPr>
                <a:spcAft>
                  <a:spcPts val="600"/>
                </a:spcAft>
              </a:pPr>
              <a:t>30</a:t>
            </a:fld>
            <a:endParaRPr lang="en-US" sz="1200">
              <a:solidFill>
                <a:schemeClr val="tx1">
                  <a:alpha val="80000"/>
                </a:schemeClr>
              </a:solidFill>
              <a:latin typeface="+mn-lt"/>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Boosters Carried Maximum Payload</a:t>
            </a:r>
          </a:p>
        </p:txBody>
      </p:sp>
      <p:sp>
        <p:nvSpPr>
          <p:cNvPr id="12"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5066" y="2031101"/>
            <a:ext cx="4282984" cy="3511943"/>
          </a:xfrm>
          <a:prstGeom prst="rect">
            <a:avLst/>
          </a:prstGeom>
        </p:spPr>
        <p:txBody>
          <a:bodyPr vert="horz" lIns="91440" tIns="45720" rIns="91440" bIns="45720" rtlCol="0" anchor="ctr">
            <a:normAutofit/>
          </a:bodyPr>
          <a:lstStyle/>
          <a:p>
            <a:pPr>
              <a:spcBef>
                <a:spcPts val="1400"/>
              </a:spcBef>
            </a:pPr>
            <a:r>
              <a:rPr lang="en-US" sz="1800" dirty="0">
                <a:solidFill>
                  <a:srgbClr val="FF0000"/>
                </a:solidFill>
              </a:rPr>
              <a:t>Booster Version F9 B5</a:t>
            </a:r>
            <a:r>
              <a:rPr lang="en-US" sz="1800" dirty="0"/>
              <a:t> carried all </a:t>
            </a:r>
            <a:r>
              <a:rPr lang="en-US" sz="1800" dirty="0">
                <a:solidFill>
                  <a:srgbClr val="FF0000"/>
                </a:solidFill>
              </a:rPr>
              <a:t>maximum payload</a:t>
            </a:r>
            <a:endParaRPr lang="en-US" sz="1800" dirty="0">
              <a:solidFill>
                <a:srgbClr val="FF0000"/>
              </a:solidFill>
              <a:cs typeface="Calibri"/>
            </a:endParaRPr>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5" descr="Table&#10;&#10;Description automatically generated">
            <a:extLst>
              <a:ext uri="{FF2B5EF4-FFF2-40B4-BE49-F238E27FC236}">
                <a16:creationId xmlns:a16="http://schemas.microsoft.com/office/drawing/2014/main" id="{F1DBC4EC-515F-A01E-E7BD-6EE48245A6F1}"/>
              </a:ext>
            </a:extLst>
          </p:cNvPr>
          <p:cNvPicPr>
            <a:picLocks noChangeAspect="1"/>
          </p:cNvPicPr>
          <p:nvPr/>
        </p:nvPicPr>
        <p:blipFill>
          <a:blip r:embed="rId2"/>
          <a:stretch>
            <a:fillRect/>
          </a:stretch>
        </p:blipFill>
        <p:spPr>
          <a:xfrm>
            <a:off x="7175688" y="650494"/>
            <a:ext cx="3252117" cy="532414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1123356" y="1188637"/>
            <a:ext cx="9984615" cy="15972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6000" kern="1200">
                <a:solidFill>
                  <a:schemeClr val="tx1"/>
                </a:solidFill>
                <a:latin typeface="+mj-lt"/>
                <a:ea typeface="+mj-ea"/>
                <a:cs typeface="+mj-cs"/>
              </a:rPr>
              <a:t>2015 </a:t>
            </a:r>
            <a:r>
              <a:rPr lang="en-US" sz="6000">
                <a:solidFill>
                  <a:schemeClr val="tx1"/>
                </a:solidFill>
                <a:latin typeface="+mj-lt"/>
                <a:ea typeface="+mj-ea"/>
                <a:cs typeface="+mj-cs"/>
              </a:rPr>
              <a:t>Failed Launch</a:t>
            </a:r>
            <a:r>
              <a:rPr lang="en-US" sz="6000" kern="1200">
                <a:solidFill>
                  <a:schemeClr val="tx1"/>
                </a:solidFill>
                <a:latin typeface="+mj-lt"/>
                <a:ea typeface="+mj-ea"/>
                <a:cs typeface="+mj-cs"/>
              </a:rPr>
              <a:t> Records</a:t>
            </a:r>
          </a:p>
        </p:txBody>
      </p:sp>
      <p:pic>
        <p:nvPicPr>
          <p:cNvPr id="2" name="Picture 5" descr="Table&#10;&#10;Description automatically generated">
            <a:extLst>
              <a:ext uri="{FF2B5EF4-FFF2-40B4-BE49-F238E27FC236}">
                <a16:creationId xmlns:a16="http://schemas.microsoft.com/office/drawing/2014/main" id="{F5BE58A0-EB9F-F466-BC9B-D245EA2C9B0D}"/>
              </a:ext>
            </a:extLst>
          </p:cNvPr>
          <p:cNvPicPr>
            <a:picLocks noChangeAspect="1"/>
          </p:cNvPicPr>
          <p:nvPr/>
        </p:nvPicPr>
        <p:blipFill>
          <a:blip r:embed="rId2"/>
          <a:stretch>
            <a:fillRect/>
          </a:stretch>
        </p:blipFill>
        <p:spPr>
          <a:xfrm>
            <a:off x="1123357" y="3515920"/>
            <a:ext cx="3533985" cy="1733012"/>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55260" y="2998278"/>
            <a:ext cx="4238257" cy="2728198"/>
          </a:xfrm>
          <a:prstGeom prst="rect">
            <a:avLst/>
          </a:prstGeom>
        </p:spPr>
        <p:txBody>
          <a:bodyPr vert="horz" lIns="91440" tIns="45720" rIns="91440" bIns="45720" rtlCol="0" anchor="t">
            <a:normAutofit/>
          </a:bodyPr>
          <a:lstStyle/>
          <a:p>
            <a:pPr marL="0" indent="0">
              <a:spcBef>
                <a:spcPts val="1400"/>
              </a:spcBef>
              <a:buNone/>
            </a:pPr>
            <a:r>
              <a:rPr lang="en-US" sz="2000" dirty="0"/>
              <a:t>On Failed Launch Records shown on 2015 shows:</a:t>
            </a:r>
            <a:endParaRPr lang="en-US" b="1" dirty="0">
              <a:cs typeface="Calibri"/>
            </a:endParaRPr>
          </a:p>
          <a:p>
            <a:pPr>
              <a:spcBef>
                <a:spcPts val="1400"/>
              </a:spcBef>
            </a:pPr>
            <a:r>
              <a:rPr lang="en-US" sz="2000" dirty="0">
                <a:solidFill>
                  <a:srgbClr val="FF0000"/>
                </a:solidFill>
                <a:cs typeface="Calibri"/>
              </a:rPr>
              <a:t>Booster Version F9 v1.1</a:t>
            </a:r>
            <a:r>
              <a:rPr lang="en-US" sz="2000" dirty="0">
                <a:cs typeface="Calibri"/>
              </a:rPr>
              <a:t> and </a:t>
            </a:r>
            <a:r>
              <a:rPr lang="en-US" sz="2000" dirty="0">
                <a:solidFill>
                  <a:srgbClr val="FF0000"/>
                </a:solidFill>
                <a:cs typeface="Calibri"/>
              </a:rPr>
              <a:t>Launch site CCAFS LC-40</a:t>
            </a:r>
            <a:r>
              <a:rPr lang="en-US" sz="2000" dirty="0">
                <a:cs typeface="Calibri"/>
              </a:rPr>
              <a:t> it could be the </a:t>
            </a:r>
            <a:r>
              <a:rPr lang="en-US" sz="2000" dirty="0">
                <a:solidFill>
                  <a:srgbClr val="FF0000"/>
                </a:solidFill>
                <a:cs typeface="Calibri"/>
              </a:rPr>
              <a:t>problem</a:t>
            </a:r>
            <a:r>
              <a:rPr lang="en-US" sz="2000" dirty="0">
                <a:cs typeface="Calibri"/>
              </a:rPr>
              <a:t> in </a:t>
            </a:r>
            <a:r>
              <a:rPr lang="en-US" sz="2000" dirty="0">
                <a:solidFill>
                  <a:srgbClr val="FF0000"/>
                </a:solidFill>
                <a:cs typeface="Calibri"/>
              </a:rPr>
              <a:t>Failed Launch</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683496" y="4892040"/>
            <a:ext cx="1673352" cy="1005840"/>
          </a:xfrm>
        </p:spPr>
        <p:txBody>
          <a:bodyPr vert="horz" lIns="91440" tIns="45720" rIns="91440" bIns="45720" rtlCol="0" anchor="ctr">
            <a:normAutofit/>
          </a:bodyPr>
          <a:lstStyle/>
          <a:p>
            <a:pPr>
              <a:lnSpc>
                <a:spcPct val="90000"/>
              </a:lnSpc>
              <a:spcAft>
                <a:spcPts val="600"/>
              </a:spcAft>
            </a:pPr>
            <a:fld id="{5075537C-CA84-1446-933C-8E9D027F9201}" type="slidenum">
              <a:rPr lang="en-US" sz="6600">
                <a:solidFill>
                  <a:srgbClr val="FFFFFF"/>
                </a:solidFill>
                <a:latin typeface="+mn-lt"/>
              </a:rPr>
              <a:pPr>
                <a:lnSpc>
                  <a:spcPct val="90000"/>
                </a:lnSpc>
                <a:spcAft>
                  <a:spcPts val="600"/>
                </a:spcAft>
              </a:pPr>
              <a:t>32</a:t>
            </a:fld>
            <a:endParaRPr lang="en-US" sz="6600">
              <a:solidFill>
                <a:srgbClr val="FFFFFF"/>
              </a:solidFill>
              <a:latin typeface="+mn-lt"/>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572493" y="238539"/>
            <a:ext cx="11018520" cy="143441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600">
                <a:solidFill>
                  <a:schemeClr val="tx1"/>
                </a:solidFill>
                <a:latin typeface="+mj-lt"/>
                <a:ea typeface="+mj-ea"/>
                <a:cs typeface="+mj-cs"/>
              </a:rPr>
              <a:t>Rank Landing Outcomes Between 2010-06-04 and 2017-03-20</a:t>
            </a:r>
          </a:p>
        </p:txBody>
      </p:sp>
      <p:sp>
        <p:nvSpPr>
          <p:cNvPr id="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72493" y="2071316"/>
            <a:ext cx="6713552" cy="4119172"/>
          </a:xfrm>
          <a:prstGeom prst="rect">
            <a:avLst/>
          </a:prstGeom>
        </p:spPr>
        <p:txBody>
          <a:bodyPr vert="horz" lIns="91440" tIns="45720" rIns="91440" bIns="45720" rtlCol="0" anchor="t">
            <a:normAutofit/>
          </a:bodyPr>
          <a:lstStyle/>
          <a:p>
            <a:pPr>
              <a:spcBef>
                <a:spcPts val="1400"/>
              </a:spcBef>
            </a:pPr>
            <a:r>
              <a:rPr lang="en-US" sz="2200" dirty="0"/>
              <a:t>From table on the right, it show Landing outcomes between </a:t>
            </a:r>
            <a:r>
              <a:rPr lang="en-US" sz="2200" dirty="0">
                <a:solidFill>
                  <a:srgbClr val="FF0000"/>
                </a:solidFill>
              </a:rPr>
              <a:t>4 June 2010</a:t>
            </a:r>
            <a:r>
              <a:rPr lang="en-US" sz="2200" dirty="0"/>
              <a:t> and </a:t>
            </a:r>
            <a:r>
              <a:rPr lang="en-US" sz="2200" dirty="0">
                <a:solidFill>
                  <a:srgbClr val="FF0000"/>
                </a:solidFill>
              </a:rPr>
              <a:t>20 march 2017</a:t>
            </a:r>
            <a:r>
              <a:rPr lang="en-US" sz="2200" dirty="0"/>
              <a:t>.</a:t>
            </a:r>
          </a:p>
          <a:p>
            <a:pPr>
              <a:spcBef>
                <a:spcPts val="1400"/>
              </a:spcBef>
            </a:pPr>
            <a:r>
              <a:rPr lang="en-US" sz="2200" dirty="0">
                <a:cs typeface="Calibri"/>
              </a:rPr>
              <a:t>Between that date we can infer in </a:t>
            </a:r>
            <a:r>
              <a:rPr lang="en-US" sz="2200" dirty="0">
                <a:solidFill>
                  <a:srgbClr val="FF0000"/>
                </a:solidFill>
                <a:cs typeface="Calibri"/>
              </a:rPr>
              <a:t>a lot of success landing</a:t>
            </a:r>
            <a:r>
              <a:rPr lang="en-US" sz="2200" dirty="0">
                <a:cs typeface="Calibri"/>
              </a:rPr>
              <a:t> happen only a few fail happen between that </a:t>
            </a:r>
            <a:r>
              <a:rPr lang="en-US" sz="2200" dirty="0">
                <a:solidFill>
                  <a:srgbClr val="FF0000"/>
                </a:solidFill>
                <a:cs typeface="Calibri"/>
              </a:rPr>
              <a:t>7 year</a:t>
            </a:r>
            <a:r>
              <a:rPr lang="en-US" sz="2200" dirty="0">
                <a:cs typeface="Calibri"/>
              </a:rPr>
              <a:t> .</a:t>
            </a:r>
          </a:p>
        </p:txBody>
      </p:sp>
      <p:pic>
        <p:nvPicPr>
          <p:cNvPr id="2" name="Picture 5" descr="Table&#10;&#10;Description automatically generated">
            <a:extLst>
              <a:ext uri="{FF2B5EF4-FFF2-40B4-BE49-F238E27FC236}">
                <a16:creationId xmlns:a16="http://schemas.microsoft.com/office/drawing/2014/main" id="{DAC287BA-AAD8-069D-E107-1268EAEF6AC4}"/>
              </a:ext>
            </a:extLst>
          </p:cNvPr>
          <p:cNvPicPr>
            <a:picLocks noChangeAspect="1"/>
          </p:cNvPicPr>
          <p:nvPr/>
        </p:nvPicPr>
        <p:blipFill rotWithShape="1">
          <a:blip r:embed="rId2"/>
          <a:srcRect l="9" r="9"/>
          <a:stretch/>
        </p:blipFill>
        <p:spPr>
          <a:xfrm>
            <a:off x="7675658" y="1921912"/>
            <a:ext cx="3916484" cy="436689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33</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5" descr="Map&#10;&#10;Description automatically generated">
            <a:extLst>
              <a:ext uri="{FF2B5EF4-FFF2-40B4-BE49-F238E27FC236}">
                <a16:creationId xmlns:a16="http://schemas.microsoft.com/office/drawing/2014/main" id="{D8351B96-D75A-394B-D307-C6D6AFCBFAE9}"/>
              </a:ext>
            </a:extLst>
          </p:cNvPr>
          <p:cNvPicPr>
            <a:picLocks noChangeAspect="1"/>
          </p:cNvPicPr>
          <p:nvPr/>
        </p:nvPicPr>
        <p:blipFill rotWithShape="1">
          <a:blip r:embed="rId2"/>
          <a:srcRect l="12323" t="374" b="8717"/>
          <a:stretch/>
        </p:blipFill>
        <p:spPr>
          <a:xfrm>
            <a:off x="20" y="10"/>
            <a:ext cx="12191980" cy="6857990"/>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619710" y="632990"/>
            <a:ext cx="4293964" cy="1043409"/>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a:solidFill>
                  <a:schemeClr val="tx1"/>
                </a:solidFill>
                <a:latin typeface="+mj-lt"/>
                <a:ea typeface="+mj-ea"/>
                <a:cs typeface="+mj-cs"/>
              </a:rPr>
              <a:t>Launch Site Map</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621031" y="1774372"/>
            <a:ext cx="4062642" cy="1066801"/>
          </a:xfrm>
          <a:prstGeom prst="rect">
            <a:avLst/>
          </a:prstGeom>
          <a:solidFill>
            <a:schemeClr val="bg1"/>
          </a:solidFill>
        </p:spPr>
        <p:txBody>
          <a:bodyPr vert="horz" lIns="91440" tIns="45720" rIns="91440" bIns="45720" rtlCol="0" anchor="t">
            <a:normAutofit/>
          </a:bodyPr>
          <a:lstStyle/>
          <a:p>
            <a:pPr>
              <a:spcBef>
                <a:spcPts val="1400"/>
              </a:spcBef>
            </a:pPr>
            <a:r>
              <a:rPr lang="en-US" sz="1800"/>
              <a:t>Here is Launch Site on U.S. map.</a:t>
            </a:r>
          </a:p>
          <a:p>
            <a:pPr>
              <a:spcBef>
                <a:spcPts val="1400"/>
              </a:spcBef>
            </a:pPr>
            <a:r>
              <a:rPr lang="en-US" sz="1800"/>
              <a:t>Launch site separate into 2 major side, East Coast and  West Coast.</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670665" y="6108192"/>
            <a:ext cx="548640" cy="548640"/>
          </a:xfrm>
          <a:prstGeom prst="ellipse">
            <a:avLst/>
          </a:prstGeom>
          <a:solidFill>
            <a:srgbClr val="A48654"/>
          </a:solidFill>
        </p:spPr>
        <p:txBody>
          <a:bodyPr vert="horz" lIns="91440" tIns="45720" rIns="91440" bIns="45720" rtlCol="0" anchor="ctr">
            <a:normAutofit/>
          </a:bodyPr>
          <a:lstStyle/>
          <a:p>
            <a:pPr algn="ctr">
              <a:spcAft>
                <a:spcPts val="600"/>
              </a:spcAft>
              <a:defRPr/>
            </a:pPr>
            <a:fld id="{5075537C-CA84-1446-933C-8E9D027F9201}" type="slidenum">
              <a:rPr lang="en-US" sz="1500">
                <a:solidFill>
                  <a:srgbClr val="FFFFFF"/>
                </a:solidFill>
                <a:latin typeface="Calibri" panose="020F0502020204030204"/>
              </a:rPr>
              <a:pPr algn="ctr">
                <a:spcAft>
                  <a:spcPts val="600"/>
                </a:spcAft>
                <a:defRPr/>
              </a:pPr>
              <a:t>35</a:t>
            </a:fld>
            <a:endParaRPr lang="en-US" sz="1500">
              <a:solidFill>
                <a:srgbClr val="FFFFFF"/>
              </a:solidFill>
              <a:latin typeface="Calibri" panose="020F0502020204030204"/>
            </a:endParaRPr>
          </a:p>
        </p:txBody>
      </p:sp>
    </p:spTree>
    <p:extLst>
      <p:ext uri="{BB962C8B-B14F-4D97-AF65-F5344CB8AC3E}">
        <p14:creationId xmlns:p14="http://schemas.microsoft.com/office/powerpoint/2010/main" val="25522291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57720" y="5242335"/>
            <a:ext cx="9745589" cy="4351338"/>
          </a:xfrm>
          <a:prstGeom prst="rect">
            <a:avLst/>
          </a:prstGeom>
        </p:spPr>
        <p:txBody>
          <a:bodyPr lIns="91440" tIns="45720" rIns="91440" bIns="45720" anchor="t">
            <a:normAutofit/>
          </a:bodyPr>
          <a:lstStyle/>
          <a:p>
            <a:pPr>
              <a:lnSpc>
                <a:spcPct val="100000"/>
              </a:lnSpc>
              <a:spcBef>
                <a:spcPts val="1400"/>
              </a:spcBef>
            </a:pPr>
            <a:r>
              <a:rPr lang="en-US" sz="1600">
                <a:solidFill>
                  <a:schemeClr val="accent3">
                    <a:lumMod val="25000"/>
                  </a:schemeClr>
                </a:solidFill>
                <a:latin typeface="Abadi"/>
              </a:rPr>
              <a:t>Here we got Launch Outcomes on every Launch Sites</a:t>
            </a:r>
          </a:p>
          <a:p>
            <a:pPr>
              <a:lnSpc>
                <a:spcPct val="100000"/>
              </a:lnSpc>
              <a:spcBef>
                <a:spcPts val="1400"/>
              </a:spcBef>
            </a:pPr>
            <a:r>
              <a:rPr lang="en-US" sz="1600">
                <a:solidFill>
                  <a:srgbClr val="FF0000"/>
                </a:solidFill>
                <a:latin typeface="Abadi"/>
              </a:rPr>
              <a:t>CCA SLC-40</a:t>
            </a:r>
            <a:r>
              <a:rPr lang="en-US" sz="1600">
                <a:solidFill>
                  <a:schemeClr val="accent3">
                    <a:lumMod val="25000"/>
                  </a:schemeClr>
                </a:solidFill>
                <a:latin typeface="Abadi"/>
              </a:rPr>
              <a:t> had the </a:t>
            </a:r>
            <a:r>
              <a:rPr lang="en-US" sz="1600">
                <a:solidFill>
                  <a:srgbClr val="FF0000"/>
                </a:solidFill>
                <a:latin typeface="Abadi"/>
              </a:rPr>
              <a:t>Least</a:t>
            </a:r>
            <a:r>
              <a:rPr lang="en-US" sz="1600">
                <a:solidFill>
                  <a:schemeClr val="accent3">
                    <a:lumMod val="25000"/>
                  </a:schemeClr>
                </a:solidFill>
                <a:latin typeface="Abadi"/>
              </a:rPr>
              <a:t> Launch Success</a:t>
            </a:r>
          </a:p>
          <a:p>
            <a:pPr>
              <a:lnSpc>
                <a:spcPct val="100000"/>
              </a:lnSpc>
              <a:spcBef>
                <a:spcPts val="1400"/>
              </a:spcBef>
            </a:pPr>
            <a:r>
              <a:rPr lang="en-US" sz="1600">
                <a:solidFill>
                  <a:srgbClr val="FF0000"/>
                </a:solidFill>
                <a:latin typeface="Abadi"/>
                <a:cs typeface="Calibri" panose="020F0502020204030204"/>
              </a:rPr>
              <a:t>KSC LC-39A</a:t>
            </a:r>
            <a:r>
              <a:rPr lang="en-US" sz="1600">
                <a:solidFill>
                  <a:schemeClr val="accent3">
                    <a:lumMod val="25000"/>
                  </a:schemeClr>
                </a:solidFill>
                <a:latin typeface="Abadi"/>
                <a:cs typeface="Calibri" panose="020F0502020204030204"/>
              </a:rPr>
              <a:t> had the </a:t>
            </a:r>
            <a:r>
              <a:rPr lang="en-US" sz="1600">
                <a:solidFill>
                  <a:srgbClr val="FF0000"/>
                </a:solidFill>
                <a:latin typeface="Abadi"/>
                <a:cs typeface="Calibri" panose="020F0502020204030204"/>
              </a:rPr>
              <a:t>Most</a:t>
            </a:r>
            <a:r>
              <a:rPr lang="en-US" sz="1600">
                <a:solidFill>
                  <a:schemeClr val="accent3">
                    <a:lumMod val="25000"/>
                  </a:schemeClr>
                </a:solidFill>
                <a:latin typeface="Abadi"/>
                <a:cs typeface="Calibri" panose="020F0502020204030204"/>
              </a:rPr>
              <a:t> Launch Success</a:t>
            </a:r>
          </a:p>
          <a:p>
            <a:pPr>
              <a:spcBef>
                <a:spcPts val="1400"/>
              </a:spcBef>
            </a:pPr>
            <a:endParaRPr lang="en-US">
              <a:solidFill>
                <a:schemeClr val="accent3">
                  <a:lumMod val="25000"/>
                </a:schemeClr>
              </a:solidFill>
              <a:cs typeface="Calibri" panose="020F0502020204030204"/>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Outcomes each Sites</a:t>
            </a:r>
          </a:p>
        </p:txBody>
      </p:sp>
      <p:graphicFrame>
        <p:nvGraphicFramePr>
          <p:cNvPr id="2" name="Table 3">
            <a:extLst>
              <a:ext uri="{FF2B5EF4-FFF2-40B4-BE49-F238E27FC236}">
                <a16:creationId xmlns:a16="http://schemas.microsoft.com/office/drawing/2014/main" id="{F9E0EE30-EA7E-7A38-6E1F-45FA0B481F5C}"/>
              </a:ext>
            </a:extLst>
          </p:cNvPr>
          <p:cNvGraphicFramePr>
            <a:graphicFrameLocks noGrp="1"/>
          </p:cNvGraphicFramePr>
          <p:nvPr>
            <p:extLst>
              <p:ext uri="{D42A27DB-BD31-4B8C-83A1-F6EECF244321}">
                <p14:modId xmlns:p14="http://schemas.microsoft.com/office/powerpoint/2010/main" val="1575813899"/>
              </p:ext>
            </p:extLst>
          </p:nvPr>
        </p:nvGraphicFramePr>
        <p:xfrm>
          <a:off x="798870" y="1351935"/>
          <a:ext cx="10553016" cy="3969738"/>
        </p:xfrm>
        <a:graphic>
          <a:graphicData uri="http://schemas.openxmlformats.org/drawingml/2006/table">
            <a:tbl>
              <a:tblPr firstRow="1" bandRow="1">
                <a:tableStyleId>{2D5ABB26-0587-4C30-8999-92F81FD0307C}</a:tableStyleId>
              </a:tblPr>
              <a:tblGrid>
                <a:gridCol w="5276508">
                  <a:extLst>
                    <a:ext uri="{9D8B030D-6E8A-4147-A177-3AD203B41FA5}">
                      <a16:colId xmlns:a16="http://schemas.microsoft.com/office/drawing/2014/main" val="1106915374"/>
                    </a:ext>
                  </a:extLst>
                </a:gridCol>
                <a:gridCol w="5276508">
                  <a:extLst>
                    <a:ext uri="{9D8B030D-6E8A-4147-A177-3AD203B41FA5}">
                      <a16:colId xmlns:a16="http://schemas.microsoft.com/office/drawing/2014/main" val="2950225402"/>
                    </a:ext>
                  </a:extLst>
                </a:gridCol>
              </a:tblGrid>
              <a:tr h="1536671">
                <a:tc>
                  <a:txBody>
                    <a:bodyPr/>
                    <a:lstStyle/>
                    <a:p>
                      <a:endParaRPr lang="en-US"/>
                    </a:p>
                  </a:txBody>
                  <a:tcPr/>
                </a:tc>
                <a:tc>
                  <a:txBody>
                    <a:bodyPr/>
                    <a:lstStyle/>
                    <a:p>
                      <a:endParaRPr lang="en-US"/>
                    </a:p>
                  </a:txBody>
                  <a:tcPr/>
                </a:tc>
                <a:extLst>
                  <a:ext uri="{0D108BD9-81ED-4DB2-BD59-A6C34878D82A}">
                    <a16:rowId xmlns:a16="http://schemas.microsoft.com/office/drawing/2014/main" val="1854389478"/>
                  </a:ext>
                </a:extLst>
              </a:tr>
              <a:tr h="1036091">
                <a:tc>
                  <a:txBody>
                    <a:bodyPr/>
                    <a:lstStyle/>
                    <a:p>
                      <a:r>
                        <a:rPr lang="en-US"/>
                        <a:t>CCA SLC-40</a:t>
                      </a:r>
                    </a:p>
                  </a:txBody>
                  <a:tcPr/>
                </a:tc>
                <a:tc>
                  <a:txBody>
                    <a:bodyPr/>
                    <a:lstStyle/>
                    <a:p>
                      <a:r>
                        <a:rPr lang="en-US"/>
                        <a:t>CCA LC-40</a:t>
                      </a:r>
                    </a:p>
                  </a:txBody>
                  <a:tcPr/>
                </a:tc>
                <a:extLst>
                  <a:ext uri="{0D108BD9-81ED-4DB2-BD59-A6C34878D82A}">
                    <a16:rowId xmlns:a16="http://schemas.microsoft.com/office/drawing/2014/main" val="2699060209"/>
                  </a:ext>
                </a:extLst>
              </a:tr>
              <a:tr h="919676">
                <a:tc>
                  <a:txBody>
                    <a:bodyPr/>
                    <a:lstStyle/>
                    <a:p>
                      <a:endParaRPr lang="en-US"/>
                    </a:p>
                  </a:txBody>
                  <a:tcPr/>
                </a:tc>
                <a:tc>
                  <a:txBody>
                    <a:bodyPr/>
                    <a:lstStyle/>
                    <a:p>
                      <a:endParaRPr lang="en-US"/>
                    </a:p>
                  </a:txBody>
                  <a:tcPr/>
                </a:tc>
                <a:extLst>
                  <a:ext uri="{0D108BD9-81ED-4DB2-BD59-A6C34878D82A}">
                    <a16:rowId xmlns:a16="http://schemas.microsoft.com/office/drawing/2014/main" val="3767755997"/>
                  </a:ext>
                </a:extLst>
              </a:tr>
              <a:tr h="477300">
                <a:tc>
                  <a:txBody>
                    <a:bodyPr/>
                    <a:lstStyle/>
                    <a:p>
                      <a:r>
                        <a:rPr lang="en-US"/>
                        <a:t>KSC LC-39A</a:t>
                      </a:r>
                    </a:p>
                  </a:txBody>
                  <a:tcPr/>
                </a:tc>
                <a:tc>
                  <a:txBody>
                    <a:bodyPr/>
                    <a:lstStyle/>
                    <a:p>
                      <a:r>
                        <a:rPr lang="en-US"/>
                        <a:t>VAFB SLC-4E</a:t>
                      </a:r>
                    </a:p>
                  </a:txBody>
                  <a:tcPr/>
                </a:tc>
                <a:extLst>
                  <a:ext uri="{0D108BD9-81ED-4DB2-BD59-A6C34878D82A}">
                    <a16:rowId xmlns:a16="http://schemas.microsoft.com/office/drawing/2014/main" val="2431002761"/>
                  </a:ext>
                </a:extLst>
              </a:tr>
            </a:tbl>
          </a:graphicData>
        </a:graphic>
      </p:graphicFrame>
      <p:pic>
        <p:nvPicPr>
          <p:cNvPr id="4" name="Picture 5" descr="Diagram, schematic&#10;&#10;Description automatically generated">
            <a:extLst>
              <a:ext uri="{FF2B5EF4-FFF2-40B4-BE49-F238E27FC236}">
                <a16:creationId xmlns:a16="http://schemas.microsoft.com/office/drawing/2014/main" id="{1D97C019-4B00-D051-3472-88145153810F}"/>
              </a:ext>
            </a:extLst>
          </p:cNvPr>
          <p:cNvPicPr>
            <a:picLocks noChangeAspect="1"/>
          </p:cNvPicPr>
          <p:nvPr/>
        </p:nvPicPr>
        <p:blipFill>
          <a:blip r:embed="rId3"/>
          <a:stretch>
            <a:fillRect/>
          </a:stretch>
        </p:blipFill>
        <p:spPr>
          <a:xfrm>
            <a:off x="828368" y="1277247"/>
            <a:ext cx="5115231" cy="1673376"/>
          </a:xfrm>
          <a:prstGeom prst="rect">
            <a:avLst/>
          </a:prstGeom>
        </p:spPr>
      </p:pic>
      <p:pic>
        <p:nvPicPr>
          <p:cNvPr id="6" name="Picture 6">
            <a:extLst>
              <a:ext uri="{FF2B5EF4-FFF2-40B4-BE49-F238E27FC236}">
                <a16:creationId xmlns:a16="http://schemas.microsoft.com/office/drawing/2014/main" id="{5CD38935-ECFD-4D74-F4C5-9F6697F78E3F}"/>
              </a:ext>
            </a:extLst>
          </p:cNvPr>
          <p:cNvPicPr>
            <a:picLocks noChangeAspect="1"/>
          </p:cNvPicPr>
          <p:nvPr/>
        </p:nvPicPr>
        <p:blipFill>
          <a:blip r:embed="rId4"/>
          <a:stretch>
            <a:fillRect/>
          </a:stretch>
        </p:blipFill>
        <p:spPr>
          <a:xfrm>
            <a:off x="5990304" y="1266936"/>
            <a:ext cx="5361037" cy="1669419"/>
          </a:xfrm>
          <a:prstGeom prst="rect">
            <a:avLst/>
          </a:prstGeom>
        </p:spPr>
      </p:pic>
      <p:pic>
        <p:nvPicPr>
          <p:cNvPr id="7" name="Picture 8" descr="Diagram&#10;&#10;Description automatically generated">
            <a:extLst>
              <a:ext uri="{FF2B5EF4-FFF2-40B4-BE49-F238E27FC236}">
                <a16:creationId xmlns:a16="http://schemas.microsoft.com/office/drawing/2014/main" id="{7F4A1794-CCEA-66F1-0DCA-52571B2BDDC6}"/>
              </a:ext>
            </a:extLst>
          </p:cNvPr>
          <p:cNvPicPr>
            <a:picLocks noChangeAspect="1"/>
          </p:cNvPicPr>
          <p:nvPr/>
        </p:nvPicPr>
        <p:blipFill>
          <a:blip r:embed="rId5"/>
          <a:stretch>
            <a:fillRect/>
          </a:stretch>
        </p:blipFill>
        <p:spPr>
          <a:xfrm>
            <a:off x="828368" y="3199578"/>
            <a:ext cx="5115232" cy="1737035"/>
          </a:xfrm>
          <a:prstGeom prst="rect">
            <a:avLst/>
          </a:prstGeom>
        </p:spPr>
      </p:pic>
      <p:pic>
        <p:nvPicPr>
          <p:cNvPr id="9" name="Picture 9" descr="Map&#10;&#10;Description automatically generated">
            <a:extLst>
              <a:ext uri="{FF2B5EF4-FFF2-40B4-BE49-F238E27FC236}">
                <a16:creationId xmlns:a16="http://schemas.microsoft.com/office/drawing/2014/main" id="{D74BCB23-0929-CFC9-71F4-1D53F03E9270}"/>
              </a:ext>
            </a:extLst>
          </p:cNvPr>
          <p:cNvPicPr>
            <a:picLocks noChangeAspect="1"/>
          </p:cNvPicPr>
          <p:nvPr/>
        </p:nvPicPr>
        <p:blipFill>
          <a:blip r:embed="rId6"/>
          <a:stretch>
            <a:fillRect/>
          </a:stretch>
        </p:blipFill>
        <p:spPr>
          <a:xfrm>
            <a:off x="5990304" y="3190880"/>
            <a:ext cx="5361038" cy="1754432"/>
          </a:xfrm>
          <a:prstGeom prst="rect">
            <a:avLst/>
          </a:prstGeom>
        </p:spPr>
      </p:pic>
    </p:spTree>
    <p:extLst>
      <p:ext uri="{BB962C8B-B14F-4D97-AF65-F5344CB8AC3E}">
        <p14:creationId xmlns:p14="http://schemas.microsoft.com/office/powerpoint/2010/main" val="13312683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4C97452-C78A-4701-B8AB-ABFE63D5BEDE}"/>
              </a:ext>
            </a:extLst>
          </p:cNvPr>
          <p:cNvSpPr txBox="1">
            <a:spLocks/>
          </p:cNvSpPr>
          <p:nvPr/>
        </p:nvSpPr>
        <p:spPr>
          <a:xfrm>
            <a:off x="7531610" y="365125"/>
            <a:ext cx="3822189"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Launch Site Proximity</a:t>
            </a:r>
          </a:p>
        </p:txBody>
      </p:sp>
      <p:pic>
        <p:nvPicPr>
          <p:cNvPr id="2" name="Picture 3" descr="Diagram, schematic&#10;&#10;Description automatically generated">
            <a:extLst>
              <a:ext uri="{FF2B5EF4-FFF2-40B4-BE49-F238E27FC236}">
                <a16:creationId xmlns:a16="http://schemas.microsoft.com/office/drawing/2014/main" id="{3BDD3480-6364-5B1A-DE48-0B7C602A5C15}"/>
              </a:ext>
            </a:extLst>
          </p:cNvPr>
          <p:cNvPicPr>
            <a:picLocks noChangeAspect="1"/>
          </p:cNvPicPr>
          <p:nvPr/>
        </p:nvPicPr>
        <p:blipFill rotWithShape="1">
          <a:blip r:embed="rId2"/>
          <a:srcRect l="374"/>
          <a:stretch/>
        </p:blipFill>
        <p:spPr>
          <a:xfrm>
            <a:off x="1" y="10"/>
            <a:ext cx="6936390" cy="6857990"/>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531610" y="2434201"/>
            <a:ext cx="3822189" cy="3742762"/>
          </a:xfrm>
          <a:prstGeom prst="rect">
            <a:avLst/>
          </a:prstGeom>
        </p:spPr>
        <p:txBody>
          <a:bodyPr vert="horz" lIns="91440" tIns="45720" rIns="91440" bIns="45720" rtlCol="0" anchor="t">
            <a:normAutofit/>
          </a:bodyPr>
          <a:lstStyle/>
          <a:p>
            <a:pPr>
              <a:spcBef>
                <a:spcPts val="1400"/>
              </a:spcBef>
            </a:pPr>
            <a:r>
              <a:rPr lang="en-US" sz="2000" dirty="0"/>
              <a:t>We got from example of Launch site CCAFS SLC-40</a:t>
            </a:r>
          </a:p>
          <a:p>
            <a:pPr>
              <a:spcBef>
                <a:spcPts val="1400"/>
              </a:spcBef>
            </a:pPr>
            <a:r>
              <a:rPr lang="en-US" sz="2000" dirty="0"/>
              <a:t>The Launch Site got proximity about </a:t>
            </a:r>
            <a:r>
              <a:rPr lang="en-US" sz="2000" dirty="0">
                <a:solidFill>
                  <a:srgbClr val="FF0000"/>
                </a:solidFill>
              </a:rPr>
              <a:t>1.28 KM</a:t>
            </a:r>
            <a:r>
              <a:rPr lang="en-US" sz="2000" dirty="0"/>
              <a:t> on nearby </a:t>
            </a:r>
            <a:r>
              <a:rPr lang="en-US" sz="2000" dirty="0">
                <a:solidFill>
                  <a:srgbClr val="FF0000"/>
                </a:solidFill>
              </a:rPr>
              <a:t>railroad</a:t>
            </a:r>
            <a:endParaRPr lang="en-US" sz="2000" b="1" dirty="0">
              <a:solidFill>
                <a:srgbClr val="FF0000"/>
              </a:solidFill>
              <a:cs typeface="Calibri"/>
            </a:endParaRPr>
          </a:p>
          <a:p>
            <a:pPr>
              <a:spcBef>
                <a:spcPts val="1400"/>
              </a:spcBef>
            </a:pPr>
            <a:r>
              <a:rPr lang="en-US" sz="2000" dirty="0">
                <a:solidFill>
                  <a:srgbClr val="FF0000"/>
                </a:solidFill>
              </a:rPr>
              <a:t>0.58 KM</a:t>
            </a:r>
            <a:r>
              <a:rPr lang="en-US" sz="2000" dirty="0"/>
              <a:t> Proximity from nearby </a:t>
            </a:r>
            <a:r>
              <a:rPr lang="en-US" sz="2000" dirty="0">
                <a:solidFill>
                  <a:srgbClr val="FF0000"/>
                </a:solidFill>
              </a:rPr>
              <a:t>Highway</a:t>
            </a:r>
            <a:endParaRPr lang="en-US" sz="2000">
              <a:solidFill>
                <a:srgbClr val="FF0000"/>
              </a:solidFill>
              <a:cs typeface="Calibri"/>
            </a:endParaRPr>
          </a:p>
          <a:p>
            <a:pPr>
              <a:spcBef>
                <a:spcPts val="1400"/>
              </a:spcBef>
            </a:pPr>
            <a:r>
              <a:rPr lang="en-US" sz="2000" dirty="0"/>
              <a:t>And </a:t>
            </a:r>
            <a:r>
              <a:rPr lang="en-US" sz="2000" dirty="0">
                <a:solidFill>
                  <a:srgbClr val="FF0000"/>
                </a:solidFill>
              </a:rPr>
              <a:t>0.86 KM</a:t>
            </a:r>
            <a:r>
              <a:rPr lang="en-US" sz="2000" dirty="0"/>
              <a:t> form the nearby </a:t>
            </a:r>
            <a:r>
              <a:rPr lang="en-US" sz="2000" dirty="0">
                <a:solidFill>
                  <a:srgbClr val="FF0000"/>
                </a:solidFill>
              </a:rPr>
              <a:t>coast</a:t>
            </a:r>
            <a:endParaRPr lang="en-US" sz="2000" dirty="0">
              <a:solidFill>
                <a:srgbClr val="FF0000"/>
              </a:solidFill>
              <a:cs typeface="Calibri"/>
            </a:endParaRPr>
          </a:p>
          <a:p>
            <a:pPr>
              <a:spcBef>
                <a:spcPts val="1400"/>
              </a:spcBef>
            </a:pPr>
            <a:endParaRPr lang="en-US" sz="2000"/>
          </a:p>
          <a:p>
            <a:pPr>
              <a:spcBef>
                <a:spcPts val="1400"/>
              </a:spcBef>
            </a:pPr>
            <a:endParaRPr lang="en-US" sz="200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467832" y="6356350"/>
            <a:ext cx="885967"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37</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12871681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Launch Success</a:t>
            </a:r>
          </a:p>
        </p:txBody>
      </p:sp>
      <p:sp>
        <p:nvSpPr>
          <p:cNvPr id="1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30936" y="2807208"/>
            <a:ext cx="3429000" cy="3410712"/>
          </a:xfrm>
          <a:prstGeom prst="rect">
            <a:avLst/>
          </a:prstGeom>
        </p:spPr>
        <p:txBody>
          <a:bodyPr vert="horz" lIns="91440" tIns="45720" rIns="91440" bIns="45720" rtlCol="0" anchor="t">
            <a:noAutofit/>
          </a:bodyPr>
          <a:lstStyle/>
          <a:p>
            <a:pPr>
              <a:spcBef>
                <a:spcPts val="1400"/>
              </a:spcBef>
            </a:pPr>
            <a:r>
              <a:rPr lang="en-US" sz="1800" dirty="0"/>
              <a:t>From Pie chart Dashboard of All sites launch Success we got </a:t>
            </a:r>
            <a:r>
              <a:rPr lang="en-US" sz="1800" dirty="0">
                <a:solidFill>
                  <a:srgbClr val="FF0000"/>
                </a:solidFill>
              </a:rPr>
              <a:t>KSC LC-39A</a:t>
            </a:r>
            <a:r>
              <a:rPr lang="en-US" sz="1800" b="1" dirty="0"/>
              <a:t> </a:t>
            </a:r>
            <a:r>
              <a:rPr lang="en-US" sz="1800" dirty="0"/>
              <a:t>had </a:t>
            </a:r>
            <a:r>
              <a:rPr lang="en-US" sz="1800" dirty="0">
                <a:solidFill>
                  <a:srgbClr val="FF0000"/>
                </a:solidFill>
              </a:rPr>
              <a:t>highest launch success rate</a:t>
            </a:r>
            <a:r>
              <a:rPr lang="en-US" sz="1800" dirty="0"/>
              <a:t> with </a:t>
            </a:r>
            <a:r>
              <a:rPr lang="en-US" sz="1800" dirty="0">
                <a:solidFill>
                  <a:srgbClr val="FF0000"/>
                </a:solidFill>
              </a:rPr>
              <a:t>41.7%</a:t>
            </a:r>
            <a:endParaRPr lang="en-US" sz="1800" dirty="0">
              <a:solidFill>
                <a:srgbClr val="FF0000"/>
              </a:solidFill>
              <a:cs typeface="Calibri"/>
            </a:endParaRPr>
          </a:p>
          <a:p>
            <a:pPr>
              <a:spcBef>
                <a:spcPts val="1400"/>
              </a:spcBef>
            </a:pPr>
            <a:r>
              <a:rPr lang="en-US" sz="1800" dirty="0">
                <a:cs typeface="Calibri"/>
              </a:rPr>
              <a:t>On contrary </a:t>
            </a:r>
            <a:r>
              <a:rPr lang="en-US" sz="1800" dirty="0">
                <a:solidFill>
                  <a:srgbClr val="FF0000"/>
                </a:solidFill>
                <a:cs typeface="Calibri"/>
              </a:rPr>
              <a:t>CCAFS SLC-40</a:t>
            </a:r>
            <a:r>
              <a:rPr lang="en-US" sz="1800" dirty="0">
                <a:cs typeface="Calibri"/>
              </a:rPr>
              <a:t> had the </a:t>
            </a:r>
            <a:r>
              <a:rPr lang="en-US" sz="1800" dirty="0">
                <a:solidFill>
                  <a:srgbClr val="FF0000"/>
                </a:solidFill>
                <a:cs typeface="Calibri"/>
              </a:rPr>
              <a:t>lowest launch success</a:t>
            </a:r>
            <a:r>
              <a:rPr lang="en-US" sz="1800" dirty="0">
                <a:cs typeface="Calibri"/>
              </a:rPr>
              <a:t> rate with </a:t>
            </a:r>
            <a:r>
              <a:rPr lang="en-US" sz="1800" dirty="0">
                <a:solidFill>
                  <a:srgbClr val="FF0000"/>
                </a:solidFill>
                <a:cs typeface="Calibri"/>
              </a:rPr>
              <a:t>12.5%</a:t>
            </a:r>
          </a:p>
          <a:p>
            <a:pPr>
              <a:spcBef>
                <a:spcPts val="1400"/>
              </a:spcBef>
            </a:pPr>
            <a:endParaRPr lang="en-US" sz="1700">
              <a:cs typeface="Calibri" panose="020F0502020204030204"/>
            </a:endParaRPr>
          </a:p>
        </p:txBody>
      </p:sp>
      <p:pic>
        <p:nvPicPr>
          <p:cNvPr id="2" name="Picture 3" descr="Chart, pie chart&#10;&#10;Description automatically generated">
            <a:extLst>
              <a:ext uri="{FF2B5EF4-FFF2-40B4-BE49-F238E27FC236}">
                <a16:creationId xmlns:a16="http://schemas.microsoft.com/office/drawing/2014/main" id="{C860557A-91E6-2D7E-E5E7-8267975F803F}"/>
              </a:ext>
            </a:extLst>
          </p:cNvPr>
          <p:cNvPicPr>
            <a:picLocks noChangeAspect="1"/>
          </p:cNvPicPr>
          <p:nvPr/>
        </p:nvPicPr>
        <p:blipFill>
          <a:blip r:embed="rId2"/>
          <a:stretch>
            <a:fillRect/>
          </a:stretch>
        </p:blipFill>
        <p:spPr>
          <a:xfrm>
            <a:off x="4654296" y="1245699"/>
            <a:ext cx="6903720" cy="4366602"/>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40080" y="325369"/>
            <a:ext cx="4368602" cy="195684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Introduction</a:t>
            </a:r>
          </a:p>
        </p:txBody>
      </p:sp>
      <p:sp>
        <p:nvSpPr>
          <p:cNvPr id="3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ontent Placeholder 2">
            <a:extLst>
              <a:ext uri="{FF2B5EF4-FFF2-40B4-BE49-F238E27FC236}">
                <a16:creationId xmlns:a16="http://schemas.microsoft.com/office/drawing/2014/main" id="{8E999A1B-8752-489F-A63B-EA2F60186B52}"/>
              </a:ext>
            </a:extLst>
          </p:cNvPr>
          <p:cNvSpPr txBox="1">
            <a:spLocks/>
          </p:cNvSpPr>
          <p:nvPr/>
        </p:nvSpPr>
        <p:spPr>
          <a:xfrm>
            <a:off x="295952" y="2934351"/>
            <a:ext cx="4981007" cy="34435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panose="020B0604020202020204" pitchFamily="34" charset="0"/>
              <a:buChar char="•"/>
            </a:pPr>
            <a:r>
              <a:rPr lang="en-US" sz="1500">
                <a:solidFill>
                  <a:schemeClr val="tx1"/>
                </a:solidFill>
                <a:latin typeface="+mn-lt"/>
              </a:rPr>
              <a:t>Space X have project Starlink, a satellite internet constellation providing satellite Internet access. Sending manned missions to Space. One reason SpaceX can do this is the rocket launches are relatively inexpensive. SpaceX advertises Falcon 9 rocket launches on its website with a cost of 62 million dollars. other providers cost upwards of 165 million dollars each, much of the savings is because. SpaceX can reuse the first stage.</a:t>
            </a:r>
          </a:p>
          <a:p>
            <a:pPr>
              <a:buFont typeface="Arial" panose="020B0604020202020204" pitchFamily="34" charset="0"/>
              <a:buChar char="•"/>
            </a:pPr>
            <a:r>
              <a:rPr lang="en-US" sz="1500">
                <a:solidFill>
                  <a:schemeClr val="tx1"/>
                </a:solidFill>
                <a:latin typeface="+mn-lt"/>
              </a:rPr>
              <a:t>Therefore, if we can determine if the first stage will land, we can determine the cost of a launch. This information can be used if an alternate company wants to bid against SpaceX for a rocket launch.</a:t>
            </a:r>
          </a:p>
        </p:txBody>
      </p:sp>
      <p:pic>
        <p:nvPicPr>
          <p:cNvPr id="35" name="Picture 20">
            <a:extLst>
              <a:ext uri="{FF2B5EF4-FFF2-40B4-BE49-F238E27FC236}">
                <a16:creationId xmlns:a16="http://schemas.microsoft.com/office/drawing/2014/main" id="{BAD48493-2E57-8170-2C67-F0812E6778B0}"/>
              </a:ext>
            </a:extLst>
          </p:cNvPr>
          <p:cNvPicPr>
            <a:picLocks noChangeAspect="1"/>
          </p:cNvPicPr>
          <p:nvPr/>
        </p:nvPicPr>
        <p:blipFill rotWithShape="1">
          <a:blip r:embed="rId2"/>
          <a:srcRect l="4699" r="42407" b="6250"/>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4</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643226" y="639520"/>
            <a:ext cx="3625645"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200">
                <a:solidFill>
                  <a:schemeClr val="tx1"/>
                </a:solidFill>
                <a:latin typeface="+mj-lt"/>
                <a:ea typeface="+mj-ea"/>
                <a:cs typeface="Calibri Light"/>
              </a:rPr>
              <a:t>Launch Success (KSC LC-39A)</a:t>
            </a:r>
            <a:endParaRPr lang="en-US" sz="4200" kern="1200">
              <a:solidFill>
                <a:schemeClr val="tx1"/>
              </a:solidFill>
              <a:latin typeface="+mj-lt"/>
              <a:ea typeface="+mj-ea"/>
              <a:cs typeface="Calibri Light"/>
            </a:endParaRPr>
          </a:p>
        </p:txBody>
      </p:sp>
      <p:sp>
        <p:nvSpPr>
          <p:cNvPr id="1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000" dirty="0"/>
              <a:t>When we focus on site KSC LC-39A as the highest success rate</a:t>
            </a:r>
            <a:endParaRPr lang="en-US" sz="2000" dirty="0">
              <a:cs typeface="Calibri"/>
            </a:endParaRPr>
          </a:p>
          <a:p>
            <a:pPr>
              <a:spcBef>
                <a:spcPts val="1400"/>
              </a:spcBef>
            </a:pPr>
            <a:r>
              <a:rPr lang="en-US" sz="2000" dirty="0">
                <a:cs typeface="Calibri"/>
              </a:rPr>
              <a:t>We got it had </a:t>
            </a:r>
            <a:r>
              <a:rPr lang="en-US" sz="2000" dirty="0">
                <a:solidFill>
                  <a:srgbClr val="FF0000"/>
                </a:solidFill>
                <a:cs typeface="Calibri"/>
              </a:rPr>
              <a:t>76.9% success rate</a:t>
            </a:r>
            <a:r>
              <a:rPr lang="en-US" sz="2000" b="1" dirty="0">
                <a:cs typeface="Calibri"/>
              </a:rPr>
              <a:t> </a:t>
            </a:r>
            <a:r>
              <a:rPr lang="en-US" sz="2000" dirty="0">
                <a:cs typeface="Calibri"/>
              </a:rPr>
              <a:t>in total and </a:t>
            </a:r>
            <a:r>
              <a:rPr lang="en-US" sz="2000" dirty="0">
                <a:solidFill>
                  <a:srgbClr val="FF0000"/>
                </a:solidFill>
                <a:cs typeface="Calibri"/>
              </a:rPr>
              <a:t>23.1% failure rate</a:t>
            </a:r>
            <a:r>
              <a:rPr lang="en-US" sz="2000" dirty="0">
                <a:cs typeface="Calibri"/>
              </a:rPr>
              <a:t> which fascinating</a:t>
            </a:r>
          </a:p>
          <a:p>
            <a:endParaRPr lang="en-US" sz="1700">
              <a:cs typeface="Calibri"/>
            </a:endParaRPr>
          </a:p>
        </p:txBody>
      </p:sp>
      <p:pic>
        <p:nvPicPr>
          <p:cNvPr id="2" name="Picture 3" descr="Chart, pie chart&#10;&#10;Description automatically generated">
            <a:extLst>
              <a:ext uri="{FF2B5EF4-FFF2-40B4-BE49-F238E27FC236}">
                <a16:creationId xmlns:a16="http://schemas.microsoft.com/office/drawing/2014/main" id="{BED1A519-DCA7-6CC3-7E4A-5DBB8851F519}"/>
              </a:ext>
            </a:extLst>
          </p:cNvPr>
          <p:cNvPicPr>
            <a:picLocks noChangeAspect="1"/>
          </p:cNvPicPr>
          <p:nvPr/>
        </p:nvPicPr>
        <p:blipFill>
          <a:blip r:embed="rId2"/>
          <a:stretch>
            <a:fillRect/>
          </a:stretch>
        </p:blipFill>
        <p:spPr>
          <a:xfrm>
            <a:off x="4654296" y="1211180"/>
            <a:ext cx="6903720" cy="4435640"/>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kern="1200">
                <a:solidFill>
                  <a:schemeClr val="tx1"/>
                </a:solidFill>
                <a:latin typeface="+mj-lt"/>
                <a:ea typeface="+mj-ea"/>
                <a:cs typeface="+mj-cs"/>
              </a:rPr>
              <a:t>Payload vs Launch Outcome</a:t>
            </a:r>
          </a:p>
        </p:txBody>
      </p:sp>
      <p:sp>
        <p:nvSpPr>
          <p:cNvPr id="19"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1600" dirty="0"/>
              <a:t>This show initial condition when we want to show </a:t>
            </a:r>
            <a:r>
              <a:rPr lang="en-US" sz="1600" dirty="0">
                <a:solidFill>
                  <a:srgbClr val="FF0000"/>
                </a:solidFill>
              </a:rPr>
              <a:t>related between Payload range (kg) and Booster Version</a:t>
            </a:r>
            <a:r>
              <a:rPr lang="en-US" sz="1600" dirty="0"/>
              <a:t> on </a:t>
            </a:r>
            <a:r>
              <a:rPr lang="en-US" sz="1600" dirty="0">
                <a:solidFill>
                  <a:srgbClr val="FF0000"/>
                </a:solidFill>
              </a:rPr>
              <a:t>Succes Rate (class = 1)</a:t>
            </a:r>
            <a:endParaRPr lang="en-US" sz="1600" dirty="0">
              <a:solidFill>
                <a:srgbClr val="FF0000"/>
              </a:solidFill>
              <a:cs typeface="Calibri"/>
            </a:endParaRPr>
          </a:p>
          <a:p>
            <a:pPr>
              <a:spcBef>
                <a:spcPts val="1400"/>
              </a:spcBef>
            </a:pPr>
            <a:r>
              <a:rPr lang="en-US" sz="1600" dirty="0">
                <a:cs typeface="Calibri"/>
              </a:rPr>
              <a:t>We would try to slide the slider and see want the relation and </a:t>
            </a:r>
            <a:r>
              <a:rPr lang="en-US" sz="1600" dirty="0">
                <a:solidFill>
                  <a:srgbClr val="FF0000"/>
                </a:solidFill>
                <a:cs typeface="Calibri"/>
              </a:rPr>
              <a:t>tell the best success rate</a:t>
            </a:r>
            <a:r>
              <a:rPr lang="en-US" sz="1600" dirty="0">
                <a:cs typeface="Calibri"/>
              </a:rPr>
              <a:t> on which </a:t>
            </a:r>
            <a:r>
              <a:rPr lang="en-US" sz="1600" dirty="0">
                <a:solidFill>
                  <a:srgbClr val="FF0000"/>
                </a:solidFill>
                <a:cs typeface="Calibri"/>
              </a:rPr>
              <a:t>Payload range</a:t>
            </a:r>
            <a:r>
              <a:rPr lang="en-US" sz="1600" dirty="0">
                <a:cs typeface="Calibri"/>
              </a:rPr>
              <a:t> and </a:t>
            </a:r>
            <a:r>
              <a:rPr lang="en-US" sz="1600" dirty="0">
                <a:solidFill>
                  <a:srgbClr val="FF0000"/>
                </a:solidFill>
                <a:cs typeface="Calibri"/>
              </a:rPr>
              <a:t>Booster Version</a:t>
            </a:r>
            <a:r>
              <a:rPr lang="en-US" sz="1600" b="1" dirty="0">
                <a:cs typeface="Calibri"/>
              </a:rPr>
              <a:t>.</a:t>
            </a:r>
          </a:p>
          <a:p>
            <a:pPr>
              <a:spcBef>
                <a:spcPts val="1400"/>
              </a:spcBef>
            </a:pPr>
            <a:endParaRPr lang="en-US" sz="1400">
              <a:cs typeface="Calibri" panose="020F0502020204030204"/>
            </a:endParaRPr>
          </a:p>
        </p:txBody>
      </p:sp>
      <p:pic>
        <p:nvPicPr>
          <p:cNvPr id="2" name="Picture 3" descr="Table&#10;&#10;Description automatically generated">
            <a:extLst>
              <a:ext uri="{FF2B5EF4-FFF2-40B4-BE49-F238E27FC236}">
                <a16:creationId xmlns:a16="http://schemas.microsoft.com/office/drawing/2014/main" id="{4F1420FF-6EA7-7DD9-AF2D-5EBA14DCF26C}"/>
              </a:ext>
            </a:extLst>
          </p:cNvPr>
          <p:cNvPicPr>
            <a:picLocks noChangeAspect="1"/>
          </p:cNvPicPr>
          <p:nvPr/>
        </p:nvPicPr>
        <p:blipFill>
          <a:blip r:embed="rId2"/>
          <a:stretch>
            <a:fillRect/>
          </a:stretch>
        </p:blipFill>
        <p:spPr>
          <a:xfrm>
            <a:off x="4654296" y="1478699"/>
            <a:ext cx="6903720" cy="39006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Payload range (1k – 10k)</a:t>
            </a:r>
          </a:p>
        </p:txBody>
      </p:sp>
      <p:pic>
        <p:nvPicPr>
          <p:cNvPr id="2" name="Picture 3">
            <a:extLst>
              <a:ext uri="{FF2B5EF4-FFF2-40B4-BE49-F238E27FC236}">
                <a16:creationId xmlns:a16="http://schemas.microsoft.com/office/drawing/2014/main" id="{4F1420FF-6EA7-7DD9-AF2D-5EBA14DCF26C}"/>
              </a:ext>
            </a:extLst>
          </p:cNvPr>
          <p:cNvPicPr>
            <a:picLocks noChangeAspect="1"/>
          </p:cNvPicPr>
          <p:nvPr/>
        </p:nvPicPr>
        <p:blipFill>
          <a:blip r:embed="rId2"/>
          <a:stretch>
            <a:fillRect/>
          </a:stretch>
        </p:blipFill>
        <p:spPr>
          <a:xfrm>
            <a:off x="2021921" y="1863801"/>
            <a:ext cx="8148157"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42011288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Payload range (</a:t>
            </a:r>
            <a:r>
              <a:rPr lang="en-US" sz="5400">
                <a:solidFill>
                  <a:schemeClr val="tx1"/>
                </a:solidFill>
                <a:latin typeface="+mj-lt"/>
                <a:ea typeface="+mj-ea"/>
                <a:cs typeface="+mj-cs"/>
              </a:rPr>
              <a:t>2k</a:t>
            </a:r>
            <a:r>
              <a:rPr lang="en-US" sz="5400" kern="1200">
                <a:solidFill>
                  <a:schemeClr val="tx1"/>
                </a:solidFill>
                <a:latin typeface="+mj-lt"/>
                <a:ea typeface="+mj-ea"/>
                <a:cs typeface="+mj-cs"/>
              </a:rPr>
              <a:t> – 10k)</a:t>
            </a:r>
          </a:p>
        </p:txBody>
      </p:sp>
      <p:pic>
        <p:nvPicPr>
          <p:cNvPr id="2" name="Picture 3" descr="A picture containing graphical user interface&#10;&#10;Description automatically generated">
            <a:extLst>
              <a:ext uri="{FF2B5EF4-FFF2-40B4-BE49-F238E27FC236}">
                <a16:creationId xmlns:a16="http://schemas.microsoft.com/office/drawing/2014/main" id="{4F1420FF-6EA7-7DD9-AF2D-5EBA14DCF26C}"/>
              </a:ext>
            </a:extLst>
          </p:cNvPr>
          <p:cNvPicPr>
            <a:picLocks noChangeAspect="1"/>
          </p:cNvPicPr>
          <p:nvPr/>
        </p:nvPicPr>
        <p:blipFill>
          <a:blip r:embed="rId2"/>
          <a:stretch>
            <a:fillRect/>
          </a:stretch>
        </p:blipFill>
        <p:spPr>
          <a:xfrm>
            <a:off x="2021921" y="1917485"/>
            <a:ext cx="8148157" cy="4333377"/>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0677609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Payload range (</a:t>
            </a:r>
            <a:r>
              <a:rPr lang="en-US" sz="5400">
                <a:solidFill>
                  <a:schemeClr val="tx1"/>
                </a:solidFill>
                <a:latin typeface="+mj-lt"/>
                <a:ea typeface="+mj-ea"/>
                <a:cs typeface="+mj-cs"/>
              </a:rPr>
              <a:t>2k</a:t>
            </a:r>
            <a:r>
              <a:rPr lang="en-US" sz="5400" kern="1200">
                <a:solidFill>
                  <a:schemeClr val="tx1"/>
                </a:solidFill>
                <a:latin typeface="+mj-lt"/>
                <a:ea typeface="+mj-ea"/>
                <a:cs typeface="+mj-cs"/>
              </a:rPr>
              <a:t> – </a:t>
            </a:r>
            <a:r>
              <a:rPr lang="en-US" sz="5400">
                <a:solidFill>
                  <a:schemeClr val="tx1"/>
                </a:solidFill>
                <a:latin typeface="+mj-lt"/>
                <a:ea typeface="+mj-ea"/>
                <a:cs typeface="+mj-cs"/>
              </a:rPr>
              <a:t>9k</a:t>
            </a:r>
            <a:r>
              <a:rPr lang="en-US" sz="5400" kern="1200">
                <a:solidFill>
                  <a:schemeClr val="tx1"/>
                </a:solidFill>
                <a:latin typeface="+mj-lt"/>
                <a:ea typeface="+mj-ea"/>
                <a:cs typeface="+mj-cs"/>
              </a:rPr>
              <a:t>)</a:t>
            </a:r>
          </a:p>
        </p:txBody>
      </p:sp>
      <p:pic>
        <p:nvPicPr>
          <p:cNvPr id="2" name="Picture 3" descr="Graphical user interface, application, table, Excel&#10;&#10;Description automatically generated">
            <a:extLst>
              <a:ext uri="{FF2B5EF4-FFF2-40B4-BE49-F238E27FC236}">
                <a16:creationId xmlns:a16="http://schemas.microsoft.com/office/drawing/2014/main" id="{4F1420FF-6EA7-7DD9-AF2D-5EBA14DCF26C}"/>
              </a:ext>
            </a:extLst>
          </p:cNvPr>
          <p:cNvPicPr>
            <a:picLocks noChangeAspect="1"/>
          </p:cNvPicPr>
          <p:nvPr/>
        </p:nvPicPr>
        <p:blipFill>
          <a:blip r:embed="rId2"/>
          <a:stretch>
            <a:fillRect/>
          </a:stretch>
        </p:blipFill>
        <p:spPr>
          <a:xfrm>
            <a:off x="2067850" y="1917485"/>
            <a:ext cx="8056298" cy="4333377"/>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40966049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Payload range (</a:t>
            </a:r>
            <a:r>
              <a:rPr lang="en-US" sz="5400">
                <a:solidFill>
                  <a:schemeClr val="tx1"/>
                </a:solidFill>
                <a:latin typeface="+mj-lt"/>
                <a:ea typeface="+mj-ea"/>
                <a:cs typeface="+mj-cs"/>
              </a:rPr>
              <a:t>2k</a:t>
            </a:r>
            <a:r>
              <a:rPr lang="en-US" sz="5400" kern="1200">
                <a:solidFill>
                  <a:schemeClr val="tx1"/>
                </a:solidFill>
                <a:latin typeface="+mj-lt"/>
                <a:ea typeface="+mj-ea"/>
                <a:cs typeface="+mj-cs"/>
              </a:rPr>
              <a:t> – </a:t>
            </a:r>
            <a:r>
              <a:rPr lang="en-US" sz="5400">
                <a:solidFill>
                  <a:schemeClr val="tx1"/>
                </a:solidFill>
                <a:latin typeface="+mj-lt"/>
                <a:ea typeface="+mj-ea"/>
                <a:cs typeface="+mj-cs"/>
              </a:rPr>
              <a:t>6k</a:t>
            </a:r>
            <a:r>
              <a:rPr lang="en-US" sz="5400" kern="1200">
                <a:solidFill>
                  <a:schemeClr val="tx1"/>
                </a:solidFill>
                <a:latin typeface="+mj-lt"/>
                <a:ea typeface="+mj-ea"/>
                <a:cs typeface="+mj-cs"/>
              </a:rPr>
              <a:t>)</a:t>
            </a:r>
          </a:p>
        </p:txBody>
      </p:sp>
      <p:pic>
        <p:nvPicPr>
          <p:cNvPr id="2" name="Picture 3">
            <a:extLst>
              <a:ext uri="{FF2B5EF4-FFF2-40B4-BE49-F238E27FC236}">
                <a16:creationId xmlns:a16="http://schemas.microsoft.com/office/drawing/2014/main" id="{4F1420FF-6EA7-7DD9-AF2D-5EBA14DCF26C}"/>
              </a:ext>
            </a:extLst>
          </p:cNvPr>
          <p:cNvPicPr>
            <a:picLocks noChangeAspect="1"/>
          </p:cNvPicPr>
          <p:nvPr/>
        </p:nvPicPr>
        <p:blipFill>
          <a:blip r:embed="rId2"/>
          <a:stretch>
            <a:fillRect/>
          </a:stretch>
        </p:blipFill>
        <p:spPr>
          <a:xfrm>
            <a:off x="2126591" y="1942223"/>
            <a:ext cx="7938815" cy="4283900"/>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1862138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Payload range (</a:t>
            </a:r>
            <a:r>
              <a:rPr lang="en-US" sz="5400">
                <a:solidFill>
                  <a:schemeClr val="tx1"/>
                </a:solidFill>
                <a:latin typeface="+mj-lt"/>
                <a:ea typeface="+mj-ea"/>
                <a:cs typeface="+mj-cs"/>
              </a:rPr>
              <a:t>2k</a:t>
            </a:r>
            <a:r>
              <a:rPr lang="en-US" sz="5400" kern="1200">
                <a:solidFill>
                  <a:schemeClr val="tx1"/>
                </a:solidFill>
                <a:latin typeface="+mj-lt"/>
                <a:ea typeface="+mj-ea"/>
                <a:cs typeface="+mj-cs"/>
              </a:rPr>
              <a:t> – </a:t>
            </a:r>
            <a:r>
              <a:rPr lang="en-US" sz="5400">
                <a:solidFill>
                  <a:schemeClr val="tx1"/>
                </a:solidFill>
                <a:latin typeface="+mj-lt"/>
                <a:ea typeface="+mj-ea"/>
                <a:cs typeface="+mj-cs"/>
              </a:rPr>
              <a:t>5k</a:t>
            </a:r>
            <a:r>
              <a:rPr lang="en-US" sz="5400" kern="1200">
                <a:solidFill>
                  <a:schemeClr val="tx1"/>
                </a:solidFill>
                <a:latin typeface="+mj-lt"/>
                <a:ea typeface="+mj-ea"/>
                <a:cs typeface="+mj-cs"/>
              </a:rPr>
              <a:t>)</a:t>
            </a:r>
          </a:p>
        </p:txBody>
      </p:sp>
      <p:pic>
        <p:nvPicPr>
          <p:cNvPr id="2" name="Picture 3" descr="A picture containing scatter chart&#10;&#10;Description automatically generated">
            <a:extLst>
              <a:ext uri="{FF2B5EF4-FFF2-40B4-BE49-F238E27FC236}">
                <a16:creationId xmlns:a16="http://schemas.microsoft.com/office/drawing/2014/main" id="{4F1420FF-6EA7-7DD9-AF2D-5EBA14DCF26C}"/>
              </a:ext>
            </a:extLst>
          </p:cNvPr>
          <p:cNvPicPr>
            <a:picLocks noChangeAspect="1"/>
          </p:cNvPicPr>
          <p:nvPr/>
        </p:nvPicPr>
        <p:blipFill>
          <a:blip r:embed="rId2"/>
          <a:stretch>
            <a:fillRect/>
          </a:stretch>
        </p:blipFill>
        <p:spPr>
          <a:xfrm>
            <a:off x="2144250" y="1942223"/>
            <a:ext cx="7903497" cy="4283900"/>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8844312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kern="1200">
                <a:solidFill>
                  <a:schemeClr val="tx1"/>
                </a:solidFill>
                <a:latin typeface="+mj-lt"/>
                <a:ea typeface="+mj-ea"/>
                <a:cs typeface="+mj-cs"/>
              </a:rPr>
              <a:t>Payload </a:t>
            </a:r>
            <a:r>
              <a:rPr lang="en-US" sz="3800">
                <a:solidFill>
                  <a:schemeClr val="tx1"/>
                </a:solidFill>
                <a:latin typeface="+mj-lt"/>
                <a:ea typeface="+mj-ea"/>
                <a:cs typeface="+mj-cs"/>
              </a:rPr>
              <a:t>range (2k-5k)</a:t>
            </a:r>
            <a:endParaRPr lang="en-US" sz="3800" kern="1200">
              <a:solidFill>
                <a:schemeClr val="tx1"/>
              </a:solidFill>
              <a:latin typeface="+mj-lt"/>
              <a:ea typeface="+mj-ea"/>
              <a:cs typeface="Calibri Light"/>
            </a:endParaRPr>
          </a:p>
        </p:txBody>
      </p:sp>
      <p:sp>
        <p:nvSpPr>
          <p:cNvPr id="19"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1600" dirty="0">
                <a:cs typeface="Calibri"/>
              </a:rPr>
              <a:t>We can infer Payload range </a:t>
            </a:r>
            <a:r>
              <a:rPr lang="en-US" sz="1600" dirty="0">
                <a:solidFill>
                  <a:srgbClr val="FF0000"/>
                </a:solidFill>
                <a:cs typeface="Calibri"/>
              </a:rPr>
              <a:t>2k-5k</a:t>
            </a:r>
            <a:r>
              <a:rPr lang="en-US" sz="1600" dirty="0">
                <a:cs typeface="Calibri"/>
              </a:rPr>
              <a:t> is the </a:t>
            </a:r>
            <a:r>
              <a:rPr lang="en-US" sz="1600" dirty="0">
                <a:solidFill>
                  <a:srgbClr val="FF0000"/>
                </a:solidFill>
                <a:cs typeface="Calibri"/>
              </a:rPr>
              <a:t>optimize size payload</a:t>
            </a:r>
            <a:r>
              <a:rPr lang="en-US" sz="1600" dirty="0">
                <a:cs typeface="Calibri"/>
              </a:rPr>
              <a:t> for </a:t>
            </a:r>
            <a:r>
              <a:rPr lang="en-US" sz="1600" dirty="0">
                <a:solidFill>
                  <a:srgbClr val="FF0000"/>
                </a:solidFill>
                <a:cs typeface="Calibri"/>
              </a:rPr>
              <a:t>success land</a:t>
            </a:r>
          </a:p>
          <a:p>
            <a:pPr>
              <a:spcBef>
                <a:spcPts val="1400"/>
              </a:spcBef>
            </a:pPr>
            <a:r>
              <a:rPr lang="en-US" sz="1600" dirty="0">
                <a:cs typeface="Calibri" panose="020F0502020204030204"/>
              </a:rPr>
              <a:t>As the </a:t>
            </a:r>
            <a:r>
              <a:rPr lang="en-US" sz="1600" dirty="0">
                <a:solidFill>
                  <a:srgbClr val="FF0000"/>
                </a:solidFill>
                <a:cs typeface="Calibri" panose="020F0502020204030204"/>
              </a:rPr>
              <a:t>payload range max lower</a:t>
            </a:r>
            <a:r>
              <a:rPr lang="en-US" sz="1600" dirty="0">
                <a:cs typeface="Calibri" panose="020F0502020204030204"/>
              </a:rPr>
              <a:t> the </a:t>
            </a:r>
            <a:r>
              <a:rPr lang="en-US" sz="1600" dirty="0">
                <a:solidFill>
                  <a:srgbClr val="FF0000"/>
                </a:solidFill>
                <a:cs typeface="Calibri" panose="020F0502020204030204"/>
              </a:rPr>
              <a:t>failure rate count reduce</a:t>
            </a:r>
          </a:p>
          <a:p>
            <a:pPr>
              <a:spcBef>
                <a:spcPts val="1400"/>
              </a:spcBef>
            </a:pPr>
            <a:r>
              <a:rPr lang="en-US" sz="1600" dirty="0">
                <a:cs typeface="Calibri" panose="020F0502020204030204"/>
              </a:rPr>
              <a:t>And can we infer on this </a:t>
            </a:r>
            <a:r>
              <a:rPr lang="en-US" sz="1600" dirty="0">
                <a:solidFill>
                  <a:srgbClr val="FF0000"/>
                </a:solidFill>
                <a:cs typeface="Calibri" panose="020F0502020204030204"/>
              </a:rPr>
              <a:t>optimize payload</a:t>
            </a:r>
            <a:r>
              <a:rPr lang="en-US" sz="1600" dirty="0">
                <a:cs typeface="Calibri" panose="020F0502020204030204"/>
              </a:rPr>
              <a:t> range </a:t>
            </a:r>
            <a:r>
              <a:rPr lang="en-US" sz="1600" dirty="0">
                <a:solidFill>
                  <a:srgbClr val="FF0000"/>
                </a:solidFill>
                <a:cs typeface="Calibri" panose="020F0502020204030204"/>
              </a:rPr>
              <a:t>FT Booster Version</a:t>
            </a:r>
            <a:r>
              <a:rPr lang="en-US" sz="1600" dirty="0">
                <a:cs typeface="Calibri" panose="020F0502020204030204"/>
              </a:rPr>
              <a:t> had the </a:t>
            </a:r>
            <a:r>
              <a:rPr lang="en-US" sz="1600" dirty="0">
                <a:solidFill>
                  <a:srgbClr val="FF0000"/>
                </a:solidFill>
                <a:cs typeface="Calibri" panose="020F0502020204030204"/>
              </a:rPr>
              <a:t>highest success count</a:t>
            </a:r>
            <a:r>
              <a:rPr lang="en-US" sz="1600" b="1" dirty="0">
                <a:cs typeface="Calibri" panose="020F0502020204030204"/>
              </a:rPr>
              <a:t>.</a:t>
            </a:r>
          </a:p>
        </p:txBody>
      </p:sp>
      <p:pic>
        <p:nvPicPr>
          <p:cNvPr id="2" name="Picture 3" descr="A picture containing table&#10;&#10;Description automatically generated">
            <a:extLst>
              <a:ext uri="{FF2B5EF4-FFF2-40B4-BE49-F238E27FC236}">
                <a16:creationId xmlns:a16="http://schemas.microsoft.com/office/drawing/2014/main" id="{4F1420FF-6EA7-7DD9-AF2D-5EBA14DCF26C}"/>
              </a:ext>
            </a:extLst>
          </p:cNvPr>
          <p:cNvPicPr>
            <a:picLocks noChangeAspect="1"/>
          </p:cNvPicPr>
          <p:nvPr/>
        </p:nvPicPr>
        <p:blipFill>
          <a:blip r:embed="rId2"/>
          <a:stretch>
            <a:fillRect/>
          </a:stretch>
        </p:blipFill>
        <p:spPr>
          <a:xfrm>
            <a:off x="4654296" y="1549903"/>
            <a:ext cx="6903720" cy="3758193"/>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1432686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Classification Accuracy</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chor="t">
            <a:normAutofit/>
          </a:bodyPr>
          <a:lstStyle/>
          <a:p>
            <a:pPr>
              <a:spcBef>
                <a:spcPts val="1400"/>
              </a:spcBef>
            </a:pPr>
            <a:r>
              <a:rPr lang="en-US" sz="2000" dirty="0"/>
              <a:t>Even there is slightest different best score on every Classification method</a:t>
            </a:r>
          </a:p>
          <a:p>
            <a:pPr>
              <a:spcBef>
                <a:spcPts val="1400"/>
              </a:spcBef>
            </a:pPr>
            <a:r>
              <a:rPr lang="en-US" sz="2000" dirty="0">
                <a:solidFill>
                  <a:srgbClr val="FF0000"/>
                </a:solidFill>
                <a:ea typeface="Calibri"/>
                <a:cs typeface="Calibri"/>
              </a:rPr>
              <a:t>Decision Tree</a:t>
            </a:r>
            <a:r>
              <a:rPr lang="en-US" sz="2000" dirty="0">
                <a:ea typeface="Calibri"/>
                <a:cs typeface="Calibri"/>
              </a:rPr>
              <a:t> had the highest best accuracy classification with 0.8889 or equal to </a:t>
            </a:r>
            <a:r>
              <a:rPr lang="en-US" sz="2000" dirty="0">
                <a:solidFill>
                  <a:srgbClr val="FF0000"/>
                </a:solidFill>
                <a:ea typeface="Calibri"/>
                <a:cs typeface="Calibri"/>
              </a:rPr>
              <a:t>88.89%</a:t>
            </a:r>
            <a:r>
              <a:rPr lang="en-US" sz="2000" dirty="0">
                <a:ea typeface="Calibri"/>
                <a:cs typeface="Calibri"/>
              </a:rPr>
              <a:t> Accuracy</a:t>
            </a:r>
          </a:p>
        </p:txBody>
      </p:sp>
      <p:grpSp>
        <p:nvGrpSpPr>
          <p:cNvPr id="16" name="Group 1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2" descr="Chart, bar chart&#10;&#10;Description automatically generated">
            <a:extLst>
              <a:ext uri="{FF2B5EF4-FFF2-40B4-BE49-F238E27FC236}">
                <a16:creationId xmlns:a16="http://schemas.microsoft.com/office/drawing/2014/main" id="{31978239-AD65-BE0A-78A4-FF0CBC1C0C00}"/>
              </a:ext>
            </a:extLst>
          </p:cNvPr>
          <p:cNvPicPr>
            <a:picLocks noChangeAspect="1"/>
          </p:cNvPicPr>
          <p:nvPr/>
        </p:nvPicPr>
        <p:blipFill>
          <a:blip r:embed="rId2"/>
          <a:stretch>
            <a:fillRect/>
          </a:stretch>
        </p:blipFill>
        <p:spPr>
          <a:xfrm>
            <a:off x="5529513" y="1782981"/>
            <a:ext cx="5784825" cy="4361892"/>
          </a:xfrm>
          <a:prstGeom prst="rect">
            <a:avLst/>
          </a:prstGeom>
        </p:spPr>
      </p:pic>
      <p:grpSp>
        <p:nvGrpSpPr>
          <p:cNvPr id="20" name="Group 19">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1" name="Rectangle 20">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kern="1200">
                <a:solidFill>
                  <a:schemeClr val="tx1"/>
                </a:solidFill>
                <a:latin typeface="+mj-lt"/>
                <a:ea typeface="+mj-ea"/>
                <a:cs typeface="+mj-cs"/>
              </a:rPr>
              <a:t>Confusion Matrix (Decision Tree)</a:t>
            </a:r>
          </a:p>
        </p:txBody>
      </p:sp>
      <p:sp>
        <p:nvSpPr>
          <p:cNvPr id="2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000" dirty="0"/>
              <a:t>The result from Confusion matrix of Decision Tree show the Model Predict 3 'did not land' and True Labels so showing </a:t>
            </a:r>
            <a:r>
              <a:rPr lang="en-US" sz="2000" dirty="0">
                <a:solidFill>
                  <a:srgbClr val="FF0000"/>
                </a:solidFill>
              </a:rPr>
              <a:t>100% accuracy</a:t>
            </a:r>
            <a:r>
              <a:rPr lang="en-US" sz="2000" dirty="0"/>
              <a:t> on </a:t>
            </a:r>
            <a:r>
              <a:rPr lang="en-US" sz="2000" dirty="0">
                <a:solidFill>
                  <a:srgbClr val="FF0000"/>
                </a:solidFill>
              </a:rPr>
              <a:t>'did not land'</a:t>
            </a:r>
            <a:endParaRPr lang="en-US" sz="2000">
              <a:solidFill>
                <a:srgbClr val="FF0000"/>
              </a:solidFill>
              <a:cs typeface="Calibri"/>
            </a:endParaRPr>
          </a:p>
          <a:p>
            <a:pPr>
              <a:spcBef>
                <a:spcPts val="1400"/>
              </a:spcBef>
            </a:pPr>
            <a:r>
              <a:rPr lang="en-US" sz="2000" dirty="0"/>
              <a:t>The model predict 12 'land' and so the True result but predict 3 on did not land which false </a:t>
            </a:r>
            <a:r>
              <a:rPr lang="en-US" sz="2000" dirty="0" err="1"/>
              <a:t>positif</a:t>
            </a:r>
            <a:r>
              <a:rPr lang="en-US" sz="2000" dirty="0"/>
              <a:t>, showing </a:t>
            </a:r>
            <a:r>
              <a:rPr lang="en-US" sz="2000" dirty="0">
                <a:solidFill>
                  <a:srgbClr val="FF0000"/>
                </a:solidFill>
              </a:rPr>
              <a:t>80% accuracy</a:t>
            </a:r>
            <a:r>
              <a:rPr lang="en-US" sz="2000" dirty="0"/>
              <a:t> on </a:t>
            </a:r>
            <a:r>
              <a:rPr lang="en-US" sz="2000" dirty="0">
                <a:solidFill>
                  <a:srgbClr val="FF0000"/>
                </a:solidFill>
              </a:rPr>
              <a:t>'land'</a:t>
            </a:r>
            <a:r>
              <a:rPr lang="en-US" sz="2000" dirty="0"/>
              <a:t> </a:t>
            </a:r>
            <a:endParaRPr lang="en-US" sz="2000" dirty="0">
              <a:cs typeface="Calibri"/>
            </a:endParaRPr>
          </a:p>
        </p:txBody>
      </p:sp>
      <p:pic>
        <p:nvPicPr>
          <p:cNvPr id="3" name="Picture 5" descr="A picture containing chart&#10;&#10;Description automatically generated">
            <a:extLst>
              <a:ext uri="{FF2B5EF4-FFF2-40B4-BE49-F238E27FC236}">
                <a16:creationId xmlns:a16="http://schemas.microsoft.com/office/drawing/2014/main" id="{3884E114-87CE-5B3E-FCAF-3DDC08E8A41E}"/>
              </a:ext>
            </a:extLst>
          </p:cNvPr>
          <p:cNvPicPr>
            <a:picLocks noChangeAspect="1"/>
          </p:cNvPicPr>
          <p:nvPr/>
        </p:nvPicPr>
        <p:blipFill>
          <a:blip r:embed="rId2"/>
          <a:stretch>
            <a:fillRect/>
          </a:stretch>
        </p:blipFill>
        <p:spPr>
          <a:xfrm>
            <a:off x="4654296" y="809703"/>
            <a:ext cx="6903720" cy="5238593"/>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50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645034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BC49733A-857E-0B7C-5B17-CC360325AFD4}"/>
              </a:ext>
            </a:extLst>
          </p:cNvPr>
          <p:cNvPicPr>
            <a:picLocks noChangeAspect="1"/>
          </p:cNvPicPr>
          <p:nvPr/>
        </p:nvPicPr>
        <p:blipFill rotWithShape="1">
          <a:blip r:embed="rId2"/>
          <a:srcRect r="25646" b="6250"/>
          <a:stretch/>
        </p:blipFill>
        <p:spPr>
          <a:xfrm>
            <a:off x="1" y="10"/>
            <a:ext cx="9669642" cy="6857990"/>
          </a:xfrm>
          <a:prstGeom prst="rect">
            <a:avLst/>
          </a:prstGeom>
        </p:spPr>
      </p:pic>
      <p:sp>
        <p:nvSpPr>
          <p:cNvPr id="30" name="Rectangle 2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531610" y="365125"/>
            <a:ext cx="3822189"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Conclusions</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531610" y="2080416"/>
            <a:ext cx="4284831" cy="4273440"/>
          </a:xfrm>
          <a:prstGeom prst="rect">
            <a:avLst/>
          </a:prstGeom>
        </p:spPr>
        <p:txBody>
          <a:bodyPr vert="horz" lIns="91440" tIns="45720" rIns="91440" bIns="45720" rtlCol="0" anchor="t">
            <a:noAutofit/>
          </a:bodyPr>
          <a:lstStyle/>
          <a:p>
            <a:pPr>
              <a:spcBef>
                <a:spcPts val="1400"/>
              </a:spcBef>
            </a:pPr>
            <a:r>
              <a:rPr lang="en-US" sz="1800" dirty="0">
                <a:solidFill>
                  <a:srgbClr val="FF0000"/>
                </a:solidFill>
              </a:rPr>
              <a:t>SpaceX launch sucess rate</a:t>
            </a:r>
            <a:r>
              <a:rPr lang="en-US" sz="1800" dirty="0"/>
              <a:t> since </a:t>
            </a:r>
            <a:r>
              <a:rPr lang="en-US" sz="1800" dirty="0">
                <a:solidFill>
                  <a:srgbClr val="FF0000"/>
                </a:solidFill>
              </a:rPr>
              <a:t>2013</a:t>
            </a:r>
            <a:r>
              <a:rPr lang="en-US" sz="1800" dirty="0"/>
              <a:t> kept increasing till </a:t>
            </a:r>
            <a:r>
              <a:rPr lang="en-US" sz="1800" dirty="0">
                <a:solidFill>
                  <a:srgbClr val="FF0000"/>
                </a:solidFill>
              </a:rPr>
              <a:t>2020</a:t>
            </a:r>
            <a:r>
              <a:rPr lang="en-US" sz="1800" dirty="0"/>
              <a:t>.</a:t>
            </a:r>
            <a:endParaRPr lang="en-US" sz="1800" dirty="0">
              <a:cs typeface="Calibri"/>
            </a:endParaRPr>
          </a:p>
          <a:p>
            <a:pPr>
              <a:spcBef>
                <a:spcPts val="1400"/>
              </a:spcBef>
            </a:pPr>
            <a:r>
              <a:rPr lang="en-US" sz="1800" dirty="0">
                <a:solidFill>
                  <a:srgbClr val="FF0000"/>
                </a:solidFill>
              </a:rPr>
              <a:t>ES-L1, GEO, HEO</a:t>
            </a:r>
            <a:r>
              <a:rPr lang="en-US" sz="1800" dirty="0"/>
              <a:t>, and </a:t>
            </a:r>
            <a:r>
              <a:rPr lang="en-US" sz="1800" dirty="0">
                <a:solidFill>
                  <a:srgbClr val="FF0000"/>
                </a:solidFill>
              </a:rPr>
              <a:t>SSO orbit type</a:t>
            </a:r>
            <a:r>
              <a:rPr lang="en-US" sz="1800" dirty="0"/>
              <a:t> had </a:t>
            </a:r>
            <a:r>
              <a:rPr lang="en-US" sz="1800" dirty="0">
                <a:solidFill>
                  <a:srgbClr val="FF0000"/>
                </a:solidFill>
              </a:rPr>
              <a:t>100% success rate</a:t>
            </a:r>
            <a:r>
              <a:rPr lang="en-US" sz="1800" dirty="0"/>
              <a:t>.</a:t>
            </a:r>
            <a:endParaRPr lang="en-US" sz="1800">
              <a:cs typeface="Calibri"/>
            </a:endParaRPr>
          </a:p>
          <a:p>
            <a:pPr>
              <a:spcBef>
                <a:spcPts val="1400"/>
              </a:spcBef>
            </a:pPr>
            <a:r>
              <a:rPr lang="en-US" sz="1800" dirty="0">
                <a:solidFill>
                  <a:srgbClr val="FF0000"/>
                </a:solidFill>
              </a:rPr>
              <a:t>KSC LC-39A</a:t>
            </a:r>
            <a:r>
              <a:rPr lang="en-US" sz="1800" dirty="0"/>
              <a:t> had </a:t>
            </a:r>
            <a:r>
              <a:rPr lang="en-US" sz="1800" dirty="0">
                <a:solidFill>
                  <a:srgbClr val="FF0000"/>
                </a:solidFill>
              </a:rPr>
              <a:t>highest success rate</a:t>
            </a:r>
            <a:r>
              <a:rPr lang="en-US" sz="1800" dirty="0"/>
              <a:t> with </a:t>
            </a:r>
            <a:r>
              <a:rPr lang="en-US" sz="1800" dirty="0">
                <a:solidFill>
                  <a:srgbClr val="FF0000"/>
                </a:solidFill>
              </a:rPr>
              <a:t>76.9%</a:t>
            </a:r>
            <a:r>
              <a:rPr lang="en-US" sz="1800" dirty="0"/>
              <a:t> success rate and it seen on the map too. </a:t>
            </a:r>
            <a:endParaRPr lang="en-US" sz="1800">
              <a:cs typeface="Calibri"/>
            </a:endParaRPr>
          </a:p>
          <a:p>
            <a:pPr>
              <a:spcBef>
                <a:spcPts val="1400"/>
              </a:spcBef>
            </a:pPr>
            <a:r>
              <a:rPr lang="en-US" sz="1800" dirty="0"/>
              <a:t>Payload range </a:t>
            </a:r>
            <a:r>
              <a:rPr lang="en-US" sz="1800" dirty="0">
                <a:solidFill>
                  <a:srgbClr val="FF0000"/>
                </a:solidFill>
              </a:rPr>
              <a:t>2k-5k</a:t>
            </a:r>
            <a:r>
              <a:rPr lang="en-US" sz="1800" dirty="0"/>
              <a:t> is the </a:t>
            </a:r>
            <a:r>
              <a:rPr lang="en-US" sz="1800" dirty="0">
                <a:solidFill>
                  <a:srgbClr val="FF0000"/>
                </a:solidFill>
              </a:rPr>
              <a:t>optimize size payload</a:t>
            </a:r>
            <a:r>
              <a:rPr lang="en-US" sz="1800" dirty="0"/>
              <a:t> for </a:t>
            </a:r>
            <a:r>
              <a:rPr lang="en-US" sz="1800" dirty="0">
                <a:solidFill>
                  <a:srgbClr val="FF0000"/>
                </a:solidFill>
              </a:rPr>
              <a:t>success land with FT Booster Version</a:t>
            </a:r>
            <a:r>
              <a:rPr lang="en-US" sz="1800" dirty="0"/>
              <a:t> had the </a:t>
            </a:r>
            <a:r>
              <a:rPr lang="en-US" sz="1800" dirty="0">
                <a:solidFill>
                  <a:srgbClr val="FF0000"/>
                </a:solidFill>
              </a:rPr>
              <a:t>highest success count</a:t>
            </a:r>
            <a:r>
              <a:rPr lang="en-US" sz="1800" b="1" dirty="0"/>
              <a:t>.</a:t>
            </a:r>
            <a:endParaRPr lang="en-US" sz="1800" b="1">
              <a:cs typeface="Calibri"/>
            </a:endParaRPr>
          </a:p>
          <a:p>
            <a:pPr>
              <a:spcBef>
                <a:spcPts val="1400"/>
              </a:spcBef>
            </a:pPr>
            <a:r>
              <a:rPr lang="en-US" sz="1800" dirty="0">
                <a:solidFill>
                  <a:srgbClr val="FF0000"/>
                </a:solidFill>
              </a:rPr>
              <a:t>Decision Tree</a:t>
            </a:r>
            <a:r>
              <a:rPr lang="en-US" sz="1800" dirty="0"/>
              <a:t> had the highest best accuracy classification with 0.8889 or equal to</a:t>
            </a:r>
            <a:r>
              <a:rPr lang="en-US" sz="1800" b="1" dirty="0">
                <a:solidFill>
                  <a:srgbClr val="FF0000"/>
                </a:solidFill>
              </a:rPr>
              <a:t> 88.89%</a:t>
            </a:r>
            <a:r>
              <a:rPr lang="en-US" sz="1800" dirty="0"/>
              <a:t> Accuracy.</a:t>
            </a:r>
            <a:endParaRPr lang="en-US" sz="1800" dirty="0">
              <a:cs typeface="Calibri"/>
            </a:endParaRP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prstClr val="black">
                    <a:tint val="75000"/>
                  </a:prstClr>
                </a:solidFill>
                <a:latin typeface="Calibri" panose="020F0502020204030204"/>
              </a:rPr>
              <a:pPr>
                <a:spcAft>
                  <a:spcPts val="600"/>
                </a:spcAft>
                <a:defRPr/>
              </a:pPr>
              <a:t>51</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16301236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0F8A56C-5EE1-4DBF-842D-C2A130AA680E}"/>
              </a:ext>
            </a:extLst>
          </p:cNvPr>
          <p:cNvSpPr txBox="1">
            <a:spLocks/>
          </p:cNvSpPr>
          <p:nvPr/>
        </p:nvSpPr>
        <p:spPr>
          <a:xfrm>
            <a:off x="4965430" y="629268"/>
            <a:ext cx="6586491" cy="12861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Appendix</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4965431" y="2438400"/>
            <a:ext cx="6586489" cy="3785419"/>
          </a:xfrm>
          <a:prstGeom prst="rect">
            <a:avLst/>
          </a:prstGeom>
        </p:spPr>
        <p:txBody>
          <a:bodyPr vert="horz" lIns="91440" tIns="45720" rIns="91440" bIns="45720" rtlCol="0" anchor="t">
            <a:normAutofit/>
          </a:bodyPr>
          <a:lstStyle/>
          <a:p>
            <a:pPr>
              <a:spcBef>
                <a:spcPts val="1400"/>
              </a:spcBef>
            </a:pPr>
            <a:r>
              <a:rPr lang="en-US" sz="2000" dirty="0"/>
              <a:t>All Python code snippets, SQL queries, charts, Notebook, or data sets used in this Project saved to this </a:t>
            </a:r>
            <a:r>
              <a:rPr lang="en-US" sz="2000" dirty="0">
                <a:hlinkClick r:id="rId3">
                  <a:extLst>
                    <a:ext uri="{A12FA001-AC4F-418D-AE19-62706E023703}">
                      <ahyp:hlinkClr xmlns:ahyp="http://schemas.microsoft.com/office/drawing/2018/hyperlinkcolor" val="tx"/>
                    </a:ext>
                  </a:extLst>
                </a:hlinkClick>
              </a:rPr>
              <a:t>Github</a:t>
            </a:r>
            <a:r>
              <a:rPr lang="en-US" sz="2000" dirty="0"/>
              <a:t> link.</a:t>
            </a:r>
          </a:p>
          <a:p>
            <a:pPr marL="0">
              <a:spcBef>
                <a:spcPts val="1400"/>
              </a:spcBef>
            </a:pPr>
            <a:endParaRPr lang="en-US" sz="2000"/>
          </a:p>
        </p:txBody>
      </p:sp>
      <p:pic>
        <p:nvPicPr>
          <p:cNvPr id="22" name="Picture 12" descr="Computer script on a screen">
            <a:extLst>
              <a:ext uri="{FF2B5EF4-FFF2-40B4-BE49-F238E27FC236}">
                <a16:creationId xmlns:a16="http://schemas.microsoft.com/office/drawing/2014/main" id="{28A29F0B-CED9-636B-1AB6-7EC508E21B78}"/>
              </a:ext>
            </a:extLst>
          </p:cNvPr>
          <p:cNvPicPr>
            <a:picLocks noChangeAspect="1"/>
          </p:cNvPicPr>
          <p:nvPr/>
        </p:nvPicPr>
        <p:blipFill rotWithShape="1">
          <a:blip r:embed="rId4"/>
          <a:srcRect l="8983" r="45964" b="-3"/>
          <a:stretch/>
        </p:blipFill>
        <p:spPr>
          <a:xfrm>
            <a:off x="20" y="10"/>
            <a:ext cx="4635571" cy="6857990"/>
          </a:xfrm>
          <a:prstGeom prst="rect">
            <a:avLst/>
          </a:prstGeom>
          <a:effectLst/>
        </p:spPr>
      </p:pic>
      <p:cxnSp>
        <p:nvCxnSpPr>
          <p:cNvPr id="23" name="Straight Connector 16">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CFC4B"/>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10167042" y="6356350"/>
            <a:ext cx="1186758"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52</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3410008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838200" y="365125"/>
            <a:ext cx="555848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Methodology</a:t>
            </a:r>
          </a:p>
        </p:txBody>
      </p:sp>
      <p:sp>
        <p:nvSpPr>
          <p:cNvPr id="20" name="Freeform: Shape 19">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647700" y="1825625"/>
            <a:ext cx="6089167" cy="452823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a:spcBef>
                <a:spcPts val="1400"/>
              </a:spcBef>
              <a:buFont typeface="Arial" panose="020B0604020202020204" pitchFamily="34" charset="0"/>
              <a:buChar char="•"/>
            </a:pPr>
            <a:r>
              <a:rPr lang="en-US" sz="1600" dirty="0">
                <a:solidFill>
                  <a:schemeClr val="tx1"/>
                </a:solidFill>
                <a:latin typeface="+mn-lt"/>
              </a:rPr>
              <a:t>Executive Summary</a:t>
            </a:r>
            <a:endParaRPr lang="en-US" sz="1600" dirty="0">
              <a:solidFill>
                <a:schemeClr val="tx1"/>
              </a:solidFill>
              <a:latin typeface="+mn-lt"/>
              <a:cs typeface="Calibri"/>
            </a:endParaRPr>
          </a:p>
          <a:p>
            <a:pPr>
              <a:spcBef>
                <a:spcPts val="1400"/>
              </a:spcBef>
              <a:buFont typeface="Arial" panose="020B0604020202020204" pitchFamily="34" charset="0"/>
              <a:buChar char="•"/>
            </a:pPr>
            <a:r>
              <a:rPr lang="en-US" sz="1600" dirty="0">
                <a:solidFill>
                  <a:schemeClr val="tx1"/>
                </a:solidFill>
                <a:latin typeface="+mn-lt"/>
              </a:rPr>
              <a:t>Data collection methodology:</a:t>
            </a:r>
            <a:endParaRPr lang="en-US" sz="1600" dirty="0">
              <a:solidFill>
                <a:schemeClr val="tx1"/>
              </a:solidFill>
              <a:latin typeface="+mn-lt"/>
              <a:cs typeface="Calibri"/>
            </a:endParaRPr>
          </a:p>
          <a:p>
            <a:pPr lvl="1">
              <a:spcBef>
                <a:spcPts val="1400"/>
              </a:spcBef>
              <a:buFont typeface="Arial" panose="020B0604020202020204" pitchFamily="34" charset="0"/>
              <a:buChar char="•"/>
            </a:pPr>
            <a:r>
              <a:rPr lang="en-US" sz="1600" dirty="0">
                <a:solidFill>
                  <a:schemeClr val="bg2">
                    <a:lumMod val="50000"/>
                  </a:schemeClr>
                </a:solidFill>
                <a:latin typeface="+mn-lt"/>
              </a:rPr>
              <a:t>Here we collect data using 2 method SpaceX API and Web scraping.</a:t>
            </a:r>
            <a:endParaRPr lang="en-US" sz="1600" dirty="0">
              <a:solidFill>
                <a:schemeClr val="bg2">
                  <a:lumMod val="50000"/>
                </a:schemeClr>
              </a:solidFill>
              <a:latin typeface="+mn-lt"/>
              <a:cs typeface="Calibri"/>
            </a:endParaRPr>
          </a:p>
          <a:p>
            <a:pPr>
              <a:spcBef>
                <a:spcPts val="1400"/>
              </a:spcBef>
              <a:buFont typeface="Arial" panose="020B0604020202020204" pitchFamily="34" charset="0"/>
              <a:buChar char="•"/>
            </a:pPr>
            <a:r>
              <a:rPr lang="en-US" sz="1600" dirty="0">
                <a:solidFill>
                  <a:schemeClr val="tx1"/>
                </a:solidFill>
                <a:latin typeface="+mn-lt"/>
              </a:rPr>
              <a:t>Perform data wrangling</a:t>
            </a:r>
            <a:endParaRPr lang="en-US" sz="1600" dirty="0">
              <a:solidFill>
                <a:schemeClr val="tx1"/>
              </a:solidFill>
              <a:latin typeface="+mn-lt"/>
              <a:cs typeface="Calibri"/>
            </a:endParaRPr>
          </a:p>
          <a:p>
            <a:pPr lvl="1">
              <a:spcBef>
                <a:spcPts val="1400"/>
              </a:spcBef>
              <a:buFont typeface="Arial" panose="020B0604020202020204" pitchFamily="34" charset="0"/>
              <a:buChar char="•"/>
            </a:pPr>
            <a:r>
              <a:rPr lang="en-US" sz="1600" dirty="0">
                <a:solidFill>
                  <a:schemeClr val="bg2">
                    <a:lumMod val="50000"/>
                  </a:schemeClr>
                </a:solidFill>
                <a:latin typeface="+mn-lt"/>
              </a:rPr>
              <a:t>Here we do data analysis, deal with missing value, and then create label for success/failure landing outcome.</a:t>
            </a:r>
            <a:endParaRPr lang="en-US" sz="1600" dirty="0">
              <a:solidFill>
                <a:schemeClr val="bg2">
                  <a:lumMod val="50000"/>
                </a:schemeClr>
              </a:solidFill>
              <a:latin typeface="+mn-lt"/>
              <a:cs typeface="Calibri"/>
            </a:endParaRPr>
          </a:p>
          <a:p>
            <a:pPr>
              <a:spcBef>
                <a:spcPts val="1400"/>
              </a:spcBef>
              <a:buFont typeface="Arial" panose="020B0604020202020204" pitchFamily="34" charset="0"/>
              <a:buChar char="•"/>
            </a:pPr>
            <a:r>
              <a:rPr lang="en-US" sz="1600" dirty="0">
                <a:solidFill>
                  <a:schemeClr val="tx1"/>
                </a:solidFill>
                <a:latin typeface="+mn-lt"/>
              </a:rPr>
              <a:t>Perform exploratory data analysis (EDA) using visualization and SQL</a:t>
            </a:r>
            <a:endParaRPr lang="en-US" sz="1600" dirty="0">
              <a:solidFill>
                <a:schemeClr val="tx1"/>
              </a:solidFill>
              <a:latin typeface="+mn-lt"/>
              <a:cs typeface="Calibri"/>
            </a:endParaRPr>
          </a:p>
          <a:p>
            <a:pPr>
              <a:spcBef>
                <a:spcPts val="1400"/>
              </a:spcBef>
              <a:buFont typeface="Arial" panose="020B0604020202020204" pitchFamily="34" charset="0"/>
              <a:buChar char="•"/>
            </a:pPr>
            <a:r>
              <a:rPr lang="en-US" sz="1600" dirty="0">
                <a:solidFill>
                  <a:schemeClr val="tx1"/>
                </a:solidFill>
                <a:latin typeface="+mn-lt"/>
              </a:rPr>
              <a:t>Perform interactive visual analytics using Folium and </a:t>
            </a:r>
            <a:r>
              <a:rPr lang="en-US" sz="1600" dirty="0" err="1">
                <a:solidFill>
                  <a:schemeClr val="tx1"/>
                </a:solidFill>
                <a:latin typeface="+mn-lt"/>
              </a:rPr>
              <a:t>Plotly</a:t>
            </a:r>
            <a:r>
              <a:rPr lang="en-US" sz="1600" dirty="0">
                <a:solidFill>
                  <a:schemeClr val="tx1"/>
                </a:solidFill>
                <a:latin typeface="+mn-lt"/>
              </a:rPr>
              <a:t> Dash</a:t>
            </a:r>
            <a:endParaRPr lang="en-US" sz="1600" dirty="0">
              <a:solidFill>
                <a:schemeClr val="tx1"/>
              </a:solidFill>
              <a:latin typeface="+mn-lt"/>
              <a:cs typeface="Calibri"/>
            </a:endParaRPr>
          </a:p>
          <a:p>
            <a:pPr>
              <a:spcBef>
                <a:spcPts val="1400"/>
              </a:spcBef>
              <a:buFont typeface="Arial" panose="020B0604020202020204" pitchFamily="34" charset="0"/>
              <a:buChar char="•"/>
            </a:pPr>
            <a:r>
              <a:rPr lang="en-US" sz="1600" dirty="0">
                <a:solidFill>
                  <a:schemeClr val="tx1"/>
                </a:solidFill>
                <a:latin typeface="+mn-lt"/>
              </a:rPr>
              <a:t>Perform predictive analysis using classification models</a:t>
            </a:r>
            <a:endParaRPr lang="en-US" sz="1600" dirty="0">
              <a:solidFill>
                <a:schemeClr val="tx1"/>
              </a:solidFill>
              <a:latin typeface="+mn-lt"/>
              <a:cs typeface="Calibri"/>
            </a:endParaRPr>
          </a:p>
          <a:p>
            <a:pPr lvl="1">
              <a:spcBef>
                <a:spcPts val="1400"/>
              </a:spcBef>
              <a:buFont typeface="Arial" panose="020B0604020202020204" pitchFamily="34" charset="0"/>
              <a:buChar char="•"/>
            </a:pPr>
            <a:r>
              <a:rPr lang="en-US" sz="1600" dirty="0">
                <a:solidFill>
                  <a:schemeClr val="bg2">
                    <a:lumMod val="50000"/>
                  </a:schemeClr>
                </a:solidFill>
                <a:latin typeface="+mn-lt"/>
              </a:rPr>
              <a:t>Here we use Logistic Regression, Support Vector, Decision Tree, and K-Nearest to predict launch result and find which classification model give the best accuracy for result.</a:t>
            </a:r>
            <a:endParaRPr lang="en-US" sz="1600" dirty="0">
              <a:solidFill>
                <a:schemeClr val="bg2">
                  <a:lumMod val="50000"/>
                </a:schemeClr>
              </a:solidFill>
              <a:latin typeface="+mn-lt"/>
              <a:cs typeface="Calibri"/>
            </a:endParaRPr>
          </a:p>
          <a:p>
            <a:pPr>
              <a:spcBef>
                <a:spcPts val="1400"/>
              </a:spcBef>
              <a:buFont typeface="Arial" panose="020B0604020202020204" pitchFamily="34" charset="0"/>
              <a:buChar char="•"/>
            </a:pPr>
            <a:endParaRPr lang="en-US" sz="1600" dirty="0">
              <a:solidFill>
                <a:schemeClr val="tx1"/>
              </a:solidFill>
              <a:latin typeface="+mn-lt"/>
              <a:cs typeface="Calibri"/>
            </a:endParaRPr>
          </a:p>
          <a:p>
            <a:pPr>
              <a:spcBef>
                <a:spcPts val="1400"/>
              </a:spcBef>
              <a:buFont typeface="Arial" panose="020B0604020202020204" pitchFamily="34" charset="0"/>
              <a:buChar char="•"/>
            </a:pPr>
            <a:endParaRPr lang="en-US" sz="1600" dirty="0">
              <a:solidFill>
                <a:schemeClr val="tx1"/>
              </a:solidFill>
              <a:latin typeface="+mn-lt"/>
              <a:cs typeface="Calibri"/>
            </a:endParaRPr>
          </a:p>
          <a:p>
            <a:pPr>
              <a:spcBef>
                <a:spcPts val="1400"/>
              </a:spcBef>
              <a:buFont typeface="Arial" panose="020B0604020202020204" pitchFamily="34" charset="0"/>
              <a:buChar char="•"/>
            </a:pPr>
            <a:endParaRPr lang="en-US" sz="1600" dirty="0">
              <a:solidFill>
                <a:schemeClr val="tx1"/>
              </a:solidFill>
              <a:latin typeface="+mn-lt"/>
              <a:cs typeface="Calibri"/>
            </a:endParaRPr>
          </a:p>
          <a:p>
            <a:pPr>
              <a:spcBef>
                <a:spcPts val="1400"/>
              </a:spcBef>
              <a:buFont typeface="Arial" panose="020B0604020202020204" pitchFamily="34" charset="0"/>
              <a:buChar char="•"/>
            </a:pPr>
            <a:endParaRPr lang="en-US" sz="1600" dirty="0">
              <a:solidFill>
                <a:schemeClr val="tx1"/>
              </a:solidFill>
              <a:latin typeface="+mn-lt"/>
              <a:cs typeface="Calibri"/>
            </a:endParaRPr>
          </a:p>
          <a:p>
            <a:pPr>
              <a:spcBef>
                <a:spcPts val="1400"/>
              </a:spcBef>
              <a:buFont typeface="Arial" panose="020B0604020202020204" pitchFamily="34" charset="0"/>
              <a:buChar char="•"/>
            </a:pPr>
            <a:endParaRPr lang="en-US" sz="1600" dirty="0">
              <a:solidFill>
                <a:schemeClr val="tx1"/>
              </a:solidFill>
              <a:latin typeface="+mn-lt"/>
              <a:cs typeface="Calibri"/>
            </a:endParaRPr>
          </a:p>
        </p:txBody>
      </p:sp>
      <p:sp>
        <p:nvSpPr>
          <p:cNvPr id="22" name="Oval 21">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Block Arc 23">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Freeform: Shape 25">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28" name="Straight Connector 27">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9780104" y="6356350"/>
            <a:ext cx="1573696"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6</a:t>
            </a:fld>
            <a:endParaRPr lang="en-US" sz="1200">
              <a:solidFill>
                <a:schemeClr val="tx1">
                  <a:tint val="75000"/>
                </a:schemeClr>
              </a:solidFill>
              <a:latin typeface="+mn-lt"/>
            </a:endParaRPr>
          </a:p>
        </p:txBody>
      </p:sp>
      <p:sp>
        <p:nvSpPr>
          <p:cNvPr id="32" name="Arc 31">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4" name="Freeform: Shape 33">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Data sets were collected using </a:t>
            </a:r>
            <a:r>
              <a:rPr lang="en-US" sz="2200">
                <a:solidFill>
                  <a:srgbClr val="FF0000"/>
                </a:solidFill>
                <a:latin typeface="Abadi"/>
              </a:rPr>
              <a:t>SpaceX API</a:t>
            </a:r>
            <a:r>
              <a:rPr lang="en-US" sz="2200">
                <a:solidFill>
                  <a:schemeClr val="accent3">
                    <a:lumMod val="25000"/>
                  </a:schemeClr>
                </a:solidFill>
                <a:latin typeface="Abadi"/>
              </a:rPr>
              <a:t> and </a:t>
            </a:r>
            <a:r>
              <a:rPr lang="en-US" sz="2200">
                <a:solidFill>
                  <a:srgbClr val="FF0000"/>
                </a:solidFill>
                <a:latin typeface="Abadi"/>
              </a:rPr>
              <a:t>Web scraping</a:t>
            </a:r>
            <a:r>
              <a:rPr lang="en-US" sz="2200">
                <a:solidFill>
                  <a:schemeClr val="accent3">
                    <a:lumMod val="25000"/>
                  </a:schemeClr>
                </a:solidFill>
                <a:latin typeface="Abadi"/>
              </a:rPr>
              <a:t> from Wikipedia about List of Falcon 9 Falcon Heavy Launches. </a:t>
            </a:r>
            <a:endParaRPr lang="en-US" sz="2200">
              <a:solidFill>
                <a:schemeClr val="accent3">
                  <a:lumMod val="25000"/>
                </a:schemeClr>
              </a:solidFill>
              <a:latin typeface="Abadi" panose="020B0604020104020204" pitchFamily="34" charset="0"/>
            </a:endParaRPr>
          </a:p>
          <a:p>
            <a:pPr marL="0" indent="0">
              <a:buNone/>
            </a:pPr>
            <a:endParaRPr lang="en-US">
              <a:solidFill>
                <a:srgbClr val="000000"/>
              </a:solidFill>
              <a:latin typeface="Calibri" panose="020F0502020204030204"/>
              <a:cs typeface="Calibri" panose="020F0502020204030204"/>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a:t>
            </a:r>
            <a:endParaRPr lang="en-US">
              <a:solidFill>
                <a:srgbClr val="0B49CB"/>
              </a:solidFill>
            </a:endParaRPr>
          </a:p>
        </p:txBody>
      </p:sp>
      <p:graphicFrame>
        <p:nvGraphicFramePr>
          <p:cNvPr id="2" name="Diagram 2">
            <a:extLst>
              <a:ext uri="{FF2B5EF4-FFF2-40B4-BE49-F238E27FC236}">
                <a16:creationId xmlns:a16="http://schemas.microsoft.com/office/drawing/2014/main" id="{0F8B593F-45DD-C427-F8E9-19A9DC4E07E1}"/>
              </a:ext>
            </a:extLst>
          </p:cNvPr>
          <p:cNvGraphicFramePr/>
          <p:nvPr>
            <p:extLst>
              <p:ext uri="{D42A27DB-BD31-4B8C-83A1-F6EECF244321}">
                <p14:modId xmlns:p14="http://schemas.microsoft.com/office/powerpoint/2010/main" val="962038556"/>
              </p:ext>
            </p:extLst>
          </p:nvPr>
        </p:nvGraphicFramePr>
        <p:xfrm>
          <a:off x="6024113" y="2865408"/>
          <a:ext cx="4572000"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10" name="TextBox 509">
            <a:extLst>
              <a:ext uri="{FF2B5EF4-FFF2-40B4-BE49-F238E27FC236}">
                <a16:creationId xmlns:a16="http://schemas.microsoft.com/office/drawing/2014/main" id="{D3A722F2-C80D-8151-28B1-F8B864F9A8E5}"/>
              </a:ext>
            </a:extLst>
          </p:cNvPr>
          <p:cNvSpPr txBox="1"/>
          <p:nvPr/>
        </p:nvSpPr>
        <p:spPr>
          <a:xfrm>
            <a:off x="6716680" y="2756946"/>
            <a:ext cx="34403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Web Scraping process Flowchart</a:t>
            </a:r>
          </a:p>
        </p:txBody>
      </p:sp>
      <p:graphicFrame>
        <p:nvGraphicFramePr>
          <p:cNvPr id="511" name="Diagram 511">
            <a:extLst>
              <a:ext uri="{FF2B5EF4-FFF2-40B4-BE49-F238E27FC236}">
                <a16:creationId xmlns:a16="http://schemas.microsoft.com/office/drawing/2014/main" id="{20BC61BD-8F85-BE36-79A7-66313CD4C1BD}"/>
              </a:ext>
            </a:extLst>
          </p:cNvPr>
          <p:cNvGraphicFramePr/>
          <p:nvPr>
            <p:extLst>
              <p:ext uri="{D42A27DB-BD31-4B8C-83A1-F6EECF244321}">
                <p14:modId xmlns:p14="http://schemas.microsoft.com/office/powerpoint/2010/main" val="309666230"/>
              </p:ext>
            </p:extLst>
          </p:nvPr>
        </p:nvGraphicFramePr>
        <p:xfrm>
          <a:off x="833887" y="2865407"/>
          <a:ext cx="4572000" cy="36576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12" name="TextBox 911">
            <a:extLst>
              <a:ext uri="{FF2B5EF4-FFF2-40B4-BE49-F238E27FC236}">
                <a16:creationId xmlns:a16="http://schemas.microsoft.com/office/drawing/2014/main" id="{814F1EE1-53BC-7554-88B0-EDF8BDA5DA09}"/>
              </a:ext>
            </a:extLst>
          </p:cNvPr>
          <p:cNvSpPr txBox="1"/>
          <p:nvPr/>
        </p:nvSpPr>
        <p:spPr>
          <a:xfrm>
            <a:off x="1598692" y="2759049"/>
            <a:ext cx="30290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SpaceX API process Flowchart</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a:solidFill>
                <a:srgbClr val="1C7DDB"/>
              </a:solidFill>
              <a:latin typeface="Abadi"/>
            </a:endParaRPr>
          </a:p>
          <a:p>
            <a:pPr marL="0" indent="0">
              <a:buNone/>
            </a:pPr>
            <a:endParaRPr lang="en-US" sz="2200">
              <a:solidFill>
                <a:srgbClr val="1C7DDB"/>
              </a:solidFill>
              <a:latin typeface="Abadi"/>
            </a:endParaRPr>
          </a:p>
          <a:p>
            <a:pPr marL="0" indent="0">
              <a:buNone/>
            </a:pPr>
            <a:endParaRPr lang="en-US" sz="2200">
              <a:solidFill>
                <a:srgbClr val="1C7DDB"/>
              </a:solidFill>
              <a:latin typeface="Abadi"/>
            </a:endParaRPr>
          </a:p>
          <a:p>
            <a:pPr marL="0" indent="0">
              <a:buNone/>
            </a:pPr>
            <a:endParaRPr lang="en-US" sz="2200">
              <a:solidFill>
                <a:srgbClr val="1C7DDB"/>
              </a:solidFill>
              <a:latin typeface="Abadi"/>
            </a:endParaRPr>
          </a:p>
          <a:p>
            <a:pPr marL="0" indent="0">
              <a:buNone/>
            </a:pPr>
            <a:endParaRPr lang="en-US" sz="2200">
              <a:solidFill>
                <a:srgbClr val="1C7DDB"/>
              </a:solidFill>
              <a:latin typeface="Abadi"/>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cs typeface="Calibri"/>
              </a:rPr>
              <a:t>Link Process</a:t>
            </a:r>
          </a:p>
          <a:p>
            <a:pPr marL="0" indent="0">
              <a:lnSpc>
                <a:spcPct val="100000"/>
              </a:lnSpc>
              <a:spcBef>
                <a:spcPts val="1400"/>
              </a:spcBef>
              <a:buNone/>
            </a:pPr>
            <a:r>
              <a:rPr lang="en-US" sz="2200">
                <a:cs typeface="Calibri"/>
                <a:hlinkClick r:id="rId3"/>
              </a:rPr>
              <a:t>Data Collection - SpaceX API</a:t>
            </a:r>
            <a:endParaRPr lang="en-US" sz="2200">
              <a:cs typeface="Calibri"/>
            </a:endParaRPr>
          </a:p>
          <a:p>
            <a:endParaRPr lang="en-US"/>
          </a:p>
          <a:p>
            <a:endParaRPr lang="en-US">
              <a:cs typeface="Calibri" panose="020F0502020204030204"/>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SpaceX API</a:t>
            </a:r>
          </a:p>
        </p:txBody>
      </p:sp>
      <p:graphicFrame>
        <p:nvGraphicFramePr>
          <p:cNvPr id="7" name="Diagram 511">
            <a:extLst>
              <a:ext uri="{FF2B5EF4-FFF2-40B4-BE49-F238E27FC236}">
                <a16:creationId xmlns:a16="http://schemas.microsoft.com/office/drawing/2014/main" id="{D3FF5A44-0523-611A-C6A4-0268C00CF892}"/>
              </a:ext>
            </a:extLst>
          </p:cNvPr>
          <p:cNvGraphicFramePr/>
          <p:nvPr>
            <p:extLst>
              <p:ext uri="{D42A27DB-BD31-4B8C-83A1-F6EECF244321}">
                <p14:modId xmlns:p14="http://schemas.microsoft.com/office/powerpoint/2010/main" val="3371012188"/>
              </p:ext>
            </p:extLst>
          </p:nvPr>
        </p:nvGraphicFramePr>
        <p:xfrm>
          <a:off x="6426679" y="2060275"/>
          <a:ext cx="4572000" cy="3657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ea typeface="+mn-lt"/>
                <a:cs typeface="+mn-lt"/>
              </a:rPr>
              <a:t>Link process :</a:t>
            </a:r>
          </a:p>
          <a:p>
            <a:pPr marL="0" indent="0">
              <a:lnSpc>
                <a:spcPct val="100000"/>
              </a:lnSpc>
              <a:spcBef>
                <a:spcPts val="1400"/>
              </a:spcBef>
              <a:buNone/>
            </a:pPr>
            <a:r>
              <a:rPr lang="en-US" sz="2200">
                <a:solidFill>
                  <a:schemeClr val="accent1">
                    <a:lumMod val="40000"/>
                    <a:lumOff val="60000"/>
                  </a:schemeClr>
                </a:solidFill>
                <a:ea typeface="+mn-lt"/>
                <a:cs typeface="+mn-lt"/>
                <a:hlinkClick r:id="rId3">
                  <a:extLst>
                    <a:ext uri="{A12FA001-AC4F-418D-AE19-62706E023703}">
                      <ahyp:hlinkClr xmlns:ahyp="http://schemas.microsoft.com/office/drawing/2018/hyperlinkcolor" val="tx"/>
                    </a:ext>
                  </a:extLst>
                </a:hlinkClick>
              </a:rPr>
              <a:t>Data Collection - Web scraping process</a:t>
            </a:r>
            <a:endParaRPr lang="en-US">
              <a:solidFill>
                <a:schemeClr val="accent1">
                  <a:lumMod val="40000"/>
                  <a:lumOff val="60000"/>
                </a:schemeClr>
              </a:solidFill>
              <a:cs typeface="Calibr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Scraping</a:t>
            </a:r>
            <a:endParaRPr lang="en-US">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None/>
            </a:pPr>
            <a:endParaRPr lang="en-US" sz="2200">
              <a:solidFill>
                <a:srgbClr val="1C7DDB"/>
              </a:solidFill>
              <a:latin typeface="Abadi"/>
              <a:cs typeface="Calibri"/>
            </a:endParaRPr>
          </a:p>
        </p:txBody>
      </p:sp>
      <p:graphicFrame>
        <p:nvGraphicFramePr>
          <p:cNvPr id="7" name="Diagram 2">
            <a:extLst>
              <a:ext uri="{FF2B5EF4-FFF2-40B4-BE49-F238E27FC236}">
                <a16:creationId xmlns:a16="http://schemas.microsoft.com/office/drawing/2014/main" id="{A411B9BA-E0D9-46B6-CA3C-72C0EE42177A}"/>
              </a:ext>
            </a:extLst>
          </p:cNvPr>
          <p:cNvGraphicFramePr/>
          <p:nvPr>
            <p:extLst>
              <p:ext uri="{D42A27DB-BD31-4B8C-83A1-F6EECF244321}">
                <p14:modId xmlns:p14="http://schemas.microsoft.com/office/powerpoint/2010/main" val="3984069217"/>
              </p:ext>
            </p:extLst>
          </p:nvPr>
        </p:nvGraphicFramePr>
        <p:xfrm>
          <a:off x="6354792" y="2247182"/>
          <a:ext cx="4572000" cy="3657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155be751-a274-42e8-93fb-f39d3b9bccc8"/>
    <ds:schemaRef ds:uri="f80a141d-92ca-4d3d-9308-f7e7b1d44ce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53</Slides>
  <Notes>4</Notes>
  <HiddenSlides>0</HiddenSlide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revision>378</cp:revision>
  <dcterms:created xsi:type="dcterms:W3CDTF">2021-04-29T18:58:34Z</dcterms:created>
  <dcterms:modified xsi:type="dcterms:W3CDTF">2022-08-12T08:27:59Z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